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3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6" r:id="rId3"/>
    <p:sldMasterId id="2147483724" r:id="rId4"/>
    <p:sldMasterId id="2147483762" r:id="rId5"/>
    <p:sldMasterId id="2147483800" r:id="rId6"/>
    <p:sldMasterId id="2147483838" r:id="rId7"/>
  </p:sldMasterIdLst>
  <p:notesMasterIdLst>
    <p:notesMasterId r:id="rId9"/>
  </p:notesMasterIdLst>
  <p:handoutMasterIdLst>
    <p:handoutMasterId r:id="rId29"/>
  </p:handoutMasterIdLst>
  <p:sldIdLst>
    <p:sldId id="1154" r:id="rId8"/>
    <p:sldId id="1198" r:id="rId10"/>
    <p:sldId id="1199" r:id="rId11"/>
    <p:sldId id="1209" r:id="rId12"/>
    <p:sldId id="1207" r:id="rId13"/>
    <p:sldId id="1204" r:id="rId14"/>
    <p:sldId id="1163" r:id="rId15"/>
    <p:sldId id="1206" r:id="rId16"/>
    <p:sldId id="1202" r:id="rId17"/>
    <p:sldId id="1203" r:id="rId18"/>
    <p:sldId id="1008" r:id="rId19"/>
    <p:sldId id="1173" r:id="rId20"/>
    <p:sldId id="1197" r:id="rId21"/>
    <p:sldId id="1174" r:id="rId22"/>
    <p:sldId id="1200" r:id="rId23"/>
    <p:sldId id="1210" r:id="rId24"/>
    <p:sldId id="1155" r:id="rId25"/>
    <p:sldId id="1211" r:id="rId26"/>
    <p:sldId id="1048" r:id="rId27"/>
    <p:sldId id="1053" r:id="rId28"/>
  </p:sldIdLst>
  <p:sldSz cx="12192000" cy="6858000"/>
  <p:notesSz cx="6858000" cy="9144000"/>
  <p:custDataLst>
    <p:tags r:id="rId3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0" userDrawn="1">
          <p15:clr>
            <a:srgbClr val="A4A3A4"/>
          </p15:clr>
        </p15:guide>
        <p15:guide id="2" pos="7298" userDrawn="1">
          <p15:clr>
            <a:srgbClr val="A4A3A4"/>
          </p15:clr>
        </p15:guide>
        <p15:guide id="3" pos="3639" userDrawn="1">
          <p15:clr>
            <a:srgbClr val="A4A3A4"/>
          </p15:clr>
        </p15:guide>
        <p15:guide id="4" pos="3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仲从庆" initials="" lastIdx="26" clrIdx="0"/>
  <p:cmAuthor id="1" name="pc" initials="" lastIdx="1" clrIdx="1"/>
  <p:cmAuthor id="3" name="Shendm" initials="S" lastIdx="0" clrIdx="2"/>
  <p:cmAuthor id="4" name="蔡 中华" initials="蔡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1B1"/>
    <a:srgbClr val="11C2EC"/>
    <a:srgbClr val="317CC1"/>
    <a:srgbClr val="009BC1"/>
    <a:srgbClr val="1F4F7B"/>
    <a:srgbClr val="00BABB"/>
    <a:srgbClr val="4CD2F2"/>
    <a:srgbClr val="115096"/>
    <a:srgbClr val="648DBA"/>
    <a:srgbClr val="114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2" autoAdjust="0"/>
    <p:restoredTop sz="94614" autoAdjust="0"/>
  </p:normalViewPr>
  <p:slideViewPr>
    <p:cSldViewPr showGuides="1">
      <p:cViewPr varScale="1">
        <p:scale>
          <a:sx n="111" d="100"/>
          <a:sy n="111" d="100"/>
        </p:scale>
        <p:origin x="104" y="532"/>
      </p:cViewPr>
      <p:guideLst>
        <p:guide orient="horz" pos="680"/>
        <p:guide pos="7298"/>
        <p:guide pos="3639"/>
        <p:guide pos="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827"/>
    </p:cViewPr>
  </p:sorterViewPr>
  <p:notesViewPr>
    <p:cSldViewPr>
      <p:cViewPr varScale="1">
        <p:scale>
          <a:sx n="68" d="100"/>
          <a:sy n="68" d="100"/>
        </p:scale>
        <p:origin x="-2856" y="-114"/>
      </p:cViewPr>
      <p:guideLst>
        <p:guide orient="horz" pos="3119"/>
        <p:guide pos="1980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tags" Target="tags/tag150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加班工时统计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晚加班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90000">
                  <a:schemeClr val="accent1"/>
                </a:gs>
              </a:gsLst>
              <a:lin ang="5400000" scaled="0"/>
            </a:gradFill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76200" dist="25400" dir="2700000" algn="tl" rotWithShape="0">
                <a:schemeClr val="accent1">
                  <a:lumMod val="50000"/>
                  <a:alpha val="3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  <c:pt idx="7">
                  <c:v>八月</c:v>
                </c:pt>
                <c:pt idx="8">
                  <c:v>九月</c:v>
                </c:pt>
                <c:pt idx="9">
                  <c:v>十月</c:v>
                </c:pt>
                <c:pt idx="10">
                  <c:v>十一月</c:v>
                </c:pt>
                <c:pt idx="11">
                  <c:v>十二月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24</c:v>
                </c:pt>
                <c:pt idx="1">
                  <c:v>22</c:v>
                </c:pt>
                <c:pt idx="2">
                  <c:v>39</c:v>
                </c:pt>
                <c:pt idx="3">
                  <c:v>40</c:v>
                </c:pt>
                <c:pt idx="4">
                  <c:v>13.5</c:v>
                </c:pt>
                <c:pt idx="5">
                  <c:v>22.5</c:v>
                </c:pt>
                <c:pt idx="6">
                  <c:v>29.5</c:v>
                </c:pt>
                <c:pt idx="7">
                  <c:v>19</c:v>
                </c:pt>
                <c:pt idx="8">
                  <c:v>23.5</c:v>
                </c:pt>
                <c:pt idx="9">
                  <c:v>17.5</c:v>
                </c:pt>
                <c:pt idx="10">
                  <c:v>38.5</c:v>
                </c:pt>
                <c:pt idx="11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周末加班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90000">
                  <a:schemeClr val="accent2"/>
                </a:gs>
              </a:gsLst>
              <a:lin ang="5400000" scaled="0"/>
            </a:gradFill>
            <a:ln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76200" dist="25400" dir="2700000" algn="tl" rotWithShape="0">
                <a:schemeClr val="accent2">
                  <a:lumMod val="50000"/>
                  <a:alpha val="3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  <c:pt idx="7">
                  <c:v>八月</c:v>
                </c:pt>
                <c:pt idx="8">
                  <c:v>九月</c:v>
                </c:pt>
                <c:pt idx="9">
                  <c:v>十月</c:v>
                </c:pt>
                <c:pt idx="10">
                  <c:v>十一月</c:v>
                </c:pt>
                <c:pt idx="11">
                  <c:v>十二月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2">
                  <c:v>14</c:v>
                </c:pt>
                <c:pt idx="3">
                  <c:v>6</c:v>
                </c:pt>
                <c:pt idx="4">
                  <c:v>6</c:v>
                </c:pt>
                <c:pt idx="5">
                  <c:v>4.5</c:v>
                </c:pt>
                <c:pt idx="7">
                  <c:v>5.5</c:v>
                </c:pt>
                <c:pt idx="8">
                  <c:v>2</c:v>
                </c:pt>
                <c:pt idx="9">
                  <c:v>12.5</c:v>
                </c:pt>
                <c:pt idx="10">
                  <c:v>18.5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外埠出差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40000"/>
                    <a:lumOff val="60000"/>
                  </a:schemeClr>
                </a:gs>
                <a:gs pos="90000">
                  <a:schemeClr val="accent3"/>
                </a:gs>
              </a:gsLst>
              <a:lin ang="5400000" scaled="0"/>
            </a:gradFill>
            <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76200" dist="25400" dir="2700000" algn="tl" rotWithShape="0">
                <a:schemeClr val="accent3">
                  <a:lumMod val="50000"/>
                  <a:alpha val="30000"/>
                </a:scheme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一月</c:v>
                </c:pt>
                <c:pt idx="1">
                  <c:v>二月</c:v>
                </c:pt>
                <c:pt idx="2">
                  <c:v>三月</c:v>
                </c:pt>
                <c:pt idx="3">
                  <c:v>四月</c:v>
                </c:pt>
                <c:pt idx="4">
                  <c:v>五月</c:v>
                </c:pt>
                <c:pt idx="5">
                  <c:v>六月</c:v>
                </c:pt>
                <c:pt idx="6">
                  <c:v>七月</c:v>
                </c:pt>
                <c:pt idx="7">
                  <c:v>八月</c:v>
                </c:pt>
                <c:pt idx="8">
                  <c:v>九月</c:v>
                </c:pt>
                <c:pt idx="9">
                  <c:v>十月</c:v>
                </c:pt>
                <c:pt idx="10">
                  <c:v>十一月</c:v>
                </c:pt>
                <c:pt idx="11">
                  <c:v>十二月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8">
                  <c:v>16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6"/>
        <c:overlap val="100"/>
        <c:axId val="207648339"/>
        <c:axId val="851047636"/>
      </c:barChart>
      <c:catAx>
        <c:axId val="2076483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1047636"/>
        <c:crosses val="autoZero"/>
        <c:auto val="1"/>
        <c:lblAlgn val="ctr"/>
        <c:lblOffset val="100"/>
        <c:noMultiLvlLbl val="0"/>
      </c:catAx>
      <c:valAx>
        <c:axId val="8510476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0" vertOverflow="ellipsis" vert="horz" wrap="square" anchor="ctr" anchorCtr="1"/>
              <a:lstStyle/>
              <a:p>
                <a:pPr defTabSz="914400"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t>工时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7648339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e65d928-2a1c-41dd-97ef-ece94be0769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gradFill>
        <a:gsLst>
          <a:gs pos="0">
            <a:schemeClr val="phClr">
              <a:lumMod val="40000"/>
              <a:lumOff val="60000"/>
            </a:schemeClr>
          </a:gs>
          <a:gs pos="90000">
            <a:schemeClr val="phClr"/>
          </a:gs>
        </a:gsLst>
        <a:lin ang="5400000" scaled="0"/>
      </a:gradFill>
      <a:ln>
        <a:gradFill>
          <a:gsLst>
            <a:gs pos="0">
              <a:schemeClr val="phClr"/>
            </a:gs>
            <a:gs pos="100000">
              <a:schemeClr val="phClr">
                <a:lumMod val="75000"/>
              </a:schemeClr>
            </a:gs>
          </a:gsLst>
          <a:lin ang="5400000" scaled="1"/>
        </a:gradFill>
      </a:ln>
      <a:effectLst>
        <a:outerShdw blurRad="76200" dist="25400" dir="2700000" algn="tl" rotWithShape="0">
          <a:schemeClr val="phClr">
            <a:lumMod val="50000"/>
            <a:alpha val="30000"/>
          </a:schemeClr>
        </a:outerShdw>
      </a:effectLst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3324D8F-D91E-4FDD-BD9B-DD9AF6459EAA}" type="datetimeFigureOut">
              <a:rPr lang="zh-CN" altLang="en-US">
                <a:latin typeface="微软雅黑" panose="020B0503020204020204" charset="-122"/>
              </a:rPr>
            </a:fld>
            <a:endParaRPr lang="en-US" altLang="en-US" dirty="0">
              <a:latin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3B772CC-359A-4750-B6CB-C93A9710F038}" type="slidenum">
              <a:rPr lang="zh-CN" altLang="en-US">
                <a:ea typeface="微软雅黑" panose="020B0503020204020204" charset="-122"/>
              </a:rPr>
            </a:fld>
            <a:endParaRPr lang="en-US" altLang="en-US" dirty="0"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defRPr/>
            </a:pPr>
            <a:fld id="{2F76617B-5B9E-4278-B1E5-57A6F349E966}" type="datetimeFigureOut">
              <a:rPr lang="zh-CN" altLang="en-US"/>
            </a:fld>
            <a:endParaRPr lang="en-US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defRPr/>
            </a:pPr>
            <a:fld id="{C14FEF19-D1FC-4454-9E38-7765A86A1EC1}" type="slidenum">
              <a:rPr lang="zh-CN" altLang="en-US"/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0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20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20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20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20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algn="just"/>
            <a:r>
              <a:rPr lang="zh-CN" altLang="en-US" dirty="0"/>
              <a:t>背景为图片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A6F019A9-7E91-4D1F-B20D-1657071C52E5}" type="slidenum">
              <a:rPr lang="zh-CN" altLang="en-US" smtClean="0">
                <a:ea typeface="宋体" panose="02010600030101010101" pitchFamily="2" charset="-122"/>
              </a:rPr>
            </a:fld>
            <a:endParaRPr lang="en-US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字体：微软雅黑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字体大小： 一级标题： </a:t>
            </a:r>
            <a:r>
              <a:rPr lang="en-US" altLang="zh-CN" dirty="0">
                <a:sym typeface="+mn-ea"/>
              </a:rPr>
              <a:t>24</a:t>
            </a:r>
            <a:r>
              <a:rPr lang="zh-CN" altLang="en-US" dirty="0">
                <a:sym typeface="+mn-ea"/>
              </a:rPr>
              <a:t>磅    正文：</a:t>
            </a:r>
            <a:r>
              <a:rPr lang="en-US" altLang="zh-CN" dirty="0">
                <a:sym typeface="+mn-ea"/>
              </a:rPr>
              <a:t>12.5</a:t>
            </a:r>
            <a:r>
              <a:rPr lang="zh-CN" altLang="en-US" dirty="0">
                <a:sym typeface="+mn-ea"/>
              </a:rPr>
              <a:t>磅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左右分栏目录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适用于目录标题总数较多且单项目录字数多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D371-2CAE-4139-B6BD-81B21E3F4E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7D371-2CAE-4139-B6BD-81B21E3F4E9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字体：微软雅黑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字体大小： 一级标题： </a:t>
            </a:r>
            <a:r>
              <a:rPr lang="en-US" altLang="zh-CN" dirty="0">
                <a:sym typeface="+mn-ea"/>
              </a:rPr>
              <a:t>24</a:t>
            </a:r>
            <a:r>
              <a:rPr lang="zh-CN" altLang="en-US" dirty="0">
                <a:sym typeface="+mn-ea"/>
              </a:rPr>
              <a:t>磅    正文：</a:t>
            </a:r>
            <a:r>
              <a:rPr lang="en-US" altLang="zh-CN" dirty="0">
                <a:sym typeface="+mn-ea"/>
              </a:rPr>
              <a:t>12.5</a:t>
            </a:r>
            <a:r>
              <a:rPr lang="zh-CN" altLang="en-US" dirty="0">
                <a:sym typeface="+mn-ea"/>
              </a:rPr>
              <a:t>磅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字体：微软雅黑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字体大小： 一级标题： </a:t>
            </a:r>
            <a:r>
              <a:rPr lang="en-US" altLang="zh-CN" dirty="0">
                <a:sym typeface="+mn-ea"/>
              </a:rPr>
              <a:t>24</a:t>
            </a:r>
            <a:r>
              <a:rPr lang="zh-CN" altLang="en-US" dirty="0">
                <a:sym typeface="+mn-ea"/>
              </a:rPr>
              <a:t>磅    正文：</a:t>
            </a:r>
            <a:r>
              <a:rPr lang="en-US" altLang="zh-CN" dirty="0">
                <a:sym typeface="+mn-ea"/>
              </a:rPr>
              <a:t>12.5</a:t>
            </a:r>
            <a:r>
              <a:rPr lang="zh-CN" altLang="en-US" dirty="0">
                <a:sym typeface="+mn-ea"/>
              </a:rPr>
              <a:t>磅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字体：微软雅黑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字体大小： 一级标题： </a:t>
            </a:r>
            <a:r>
              <a:rPr lang="en-US" altLang="zh-CN" dirty="0">
                <a:sym typeface="+mn-ea"/>
              </a:rPr>
              <a:t>24</a:t>
            </a:r>
            <a:r>
              <a:rPr lang="zh-CN" altLang="en-US" dirty="0">
                <a:sym typeface="+mn-ea"/>
              </a:rPr>
              <a:t>磅    正文：</a:t>
            </a:r>
            <a:r>
              <a:rPr lang="en-US" altLang="zh-CN" dirty="0">
                <a:sym typeface="+mn-ea"/>
              </a:rPr>
              <a:t>12.5</a:t>
            </a:r>
            <a:r>
              <a:rPr lang="zh-CN" altLang="en-US" dirty="0">
                <a:sym typeface="+mn-ea"/>
              </a:rPr>
              <a:t>磅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字体：微软雅黑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字体大小： 一级标题： </a:t>
            </a:r>
            <a:r>
              <a:rPr lang="en-US" altLang="zh-CN" dirty="0">
                <a:sym typeface="+mn-ea"/>
              </a:rPr>
              <a:t>24</a:t>
            </a:r>
            <a:r>
              <a:rPr lang="zh-CN" altLang="en-US" dirty="0">
                <a:sym typeface="+mn-ea"/>
              </a:rPr>
              <a:t>磅    正文：</a:t>
            </a:r>
            <a:r>
              <a:rPr lang="en-US" altLang="zh-CN" dirty="0">
                <a:sym typeface="+mn-ea"/>
              </a:rPr>
              <a:t>12.5</a:t>
            </a:r>
            <a:r>
              <a:rPr lang="zh-CN" altLang="en-US" dirty="0">
                <a:sym typeface="+mn-ea"/>
              </a:rPr>
              <a:t>磅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4.jpeg"/><Relationship Id="rId4" Type="http://schemas.openxmlformats.org/officeDocument/2006/relationships/image" Target="../media/image6.png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24.jpeg"/><Relationship Id="rId4" Type="http://schemas.openxmlformats.org/officeDocument/2006/relationships/image" Target="../media/image6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24.jpeg"/><Relationship Id="rId4" Type="http://schemas.openxmlformats.org/officeDocument/2006/relationships/image" Target="../media/image6.png"/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4.jpeg"/><Relationship Id="rId4" Type="http://schemas.openxmlformats.org/officeDocument/2006/relationships/image" Target="../media/image6.png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image" Target="../media/image24.jpeg"/><Relationship Id="rId4" Type="http://schemas.openxmlformats.org/officeDocument/2006/relationships/image" Target="../media/image6.png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3" descr="摄图网_500615839_攀登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-1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0000" y="540000"/>
            <a:ext cx="1233170" cy="3994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图片 25" descr="03"/>
          <p:cNvPicPr/>
          <p:nvPr userDrawn="1"/>
        </p:nvPicPr>
        <p:blipFill>
          <a:blip r:embed="rId2"/>
          <a:srcRect l="10585" t="21625" b="4205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100000"/>
                </a:srgbClr>
              </a:gs>
              <a:gs pos="52000">
                <a:srgbClr val="0681B0">
                  <a:alpha val="77000"/>
                </a:srgbClr>
              </a:gs>
              <a:gs pos="0">
                <a:srgbClr val="006E9F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24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图片 25" descr="摄图网_401628710_banner_办公自动化数据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317" y="65"/>
            <a:ext cx="12193200" cy="306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1" name="Rectangle"/>
          <p:cNvSpPr/>
          <p:nvPr userDrawn="1"/>
        </p:nvSpPr>
        <p:spPr>
          <a:xfrm>
            <a:off x="0" y="0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logo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6245" y="712470"/>
            <a:ext cx="1043305" cy="33972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52365" y="404745"/>
            <a:ext cx="9216624" cy="89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dirty="0"/>
              <a:t>单击此处输入一级标题</a:t>
            </a:r>
            <a:endParaRPr lang="zh-CN" altLang="en-US" dirty="0"/>
          </a:p>
        </p:txBody>
      </p:sp>
      <p:pic>
        <p:nvPicPr>
          <p:cNvPr id="4" name="图片 3" descr="图片1"/>
          <p:cNvPicPr>
            <a:picLocks noChangeAspect="1"/>
          </p:cNvPicPr>
          <p:nvPr userDrawn="1"/>
        </p:nvPicPr>
        <p:blipFill>
          <a:blip r:embed="rId4"/>
          <a:srcRect t="13687" b="4480"/>
          <a:stretch>
            <a:fillRect/>
          </a:stretch>
        </p:blipFill>
        <p:spPr>
          <a:xfrm>
            <a:off x="0" y="0"/>
            <a:ext cx="12191365" cy="5630545"/>
          </a:xfrm>
          <a:prstGeom prst="rect">
            <a:avLst/>
          </a:prstGeom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56305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5589270"/>
            <a:ext cx="9264015" cy="76200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84230" y="5588635"/>
            <a:ext cx="1207770" cy="76835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9" name="图片 8" descr="科远智慧官方微信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64015" y="4396105"/>
            <a:ext cx="1720215" cy="17202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图片 29" descr="摄图网_500628783_banner_通信科技图片（非企业商用）"/>
          <p:cNvPicPr>
            <a:picLocks noChangeAspect="1"/>
          </p:cNvPicPr>
          <p:nvPr userDrawn="1"/>
        </p:nvPicPr>
        <p:blipFill>
          <a:blip r:embed="rId2"/>
          <a:srcRect t="29909" b="8894"/>
          <a:stretch>
            <a:fillRect/>
          </a:stretch>
        </p:blipFill>
        <p:spPr>
          <a:xfrm>
            <a:off x="647700" y="3317875"/>
            <a:ext cx="10896600" cy="3014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 3"/>
          <p:cNvSpPr/>
          <p:nvPr userDrawn="1"/>
        </p:nvSpPr>
        <p:spPr>
          <a:xfrm>
            <a:off x="648335" y="3318510"/>
            <a:ext cx="10895330" cy="30143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41000"/>
                </a:srgbClr>
              </a:gs>
              <a:gs pos="52000">
                <a:srgbClr val="0681B0">
                  <a:alpha val="55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04" name="PA_库_圆角矩形 "/>
          <p:cNvSpPr/>
          <p:nvPr userDrawn="1">
            <p:custDataLst>
              <p:tags r:id="rId3"/>
            </p:custDataLst>
          </p:nvPr>
        </p:nvSpPr>
        <p:spPr>
          <a:xfrm>
            <a:off x="1440000" y="1512000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8" name="PA_库_圆角矩形 "/>
          <p:cNvSpPr/>
          <p:nvPr userDrawn="1">
            <p:custDataLst>
              <p:tags r:id="rId4"/>
            </p:custDataLst>
          </p:nvPr>
        </p:nvSpPr>
        <p:spPr>
          <a:xfrm>
            <a:off x="6660000" y="1512195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619885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1619885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44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840000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6840000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666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619885" y="1620000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619885" y="2232000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8" name="内容占位符 7"/>
          <p:cNvSpPr>
            <a:spLocks noGrp="1"/>
          </p:cNvSpPr>
          <p:nvPr>
            <p:ph sz="quarter" idx="14"/>
          </p:nvPr>
        </p:nvSpPr>
        <p:spPr>
          <a:xfrm>
            <a:off x="6840220" y="1618095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" name="内容占位符 9"/>
          <p:cNvSpPr>
            <a:spLocks noGrp="1"/>
          </p:cNvSpPr>
          <p:nvPr>
            <p:ph sz="quarter" idx="15"/>
          </p:nvPr>
        </p:nvSpPr>
        <p:spPr>
          <a:xfrm>
            <a:off x="6840220" y="2230095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337687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科远智慧-小"/>
          <p:cNvPicPr>
            <a:picLocks noChangeAspect="1"/>
          </p:cNvPicPr>
          <p:nvPr userDrawn="1"/>
        </p:nvPicPr>
        <p:blipFill>
          <a:blip r:embed="rId2"/>
          <a:srcRect t="12761"/>
          <a:stretch>
            <a:fillRect/>
          </a:stretch>
        </p:blipFill>
        <p:spPr>
          <a:xfrm>
            <a:off x="0" y="4518025"/>
            <a:ext cx="12205970" cy="23425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50" y="4520540"/>
            <a:ext cx="12193200" cy="234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26" name="图片 25" descr="摄图网_401628710_banner_办公自动化数据（非企业商用）"/>
          <p:cNvPicPr/>
          <p:nvPr userDrawn="1"/>
        </p:nvPicPr>
        <p:blipFill>
          <a:blip r:embed="rId2"/>
          <a:srcRect t="40240" b="21820"/>
          <a:stretch>
            <a:fillRect/>
          </a:stretch>
        </p:blipFill>
        <p:spPr>
          <a:xfrm>
            <a:off x="0" y="3797935"/>
            <a:ext cx="12193200" cy="3060000"/>
          </a:xfrm>
          <a:prstGeom prst="rect">
            <a:avLst/>
          </a:prstGeom>
        </p:spPr>
      </p:pic>
      <p:sp>
        <p:nvSpPr>
          <p:cNvPr id="611" name="Rectangle"/>
          <p:cNvSpPr/>
          <p:nvPr userDrawn="1"/>
        </p:nvSpPr>
        <p:spPr>
          <a:xfrm>
            <a:off x="0" y="3797935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540000" y="1260000"/>
            <a:ext cx="11088000" cy="52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400" dirty="0" smtClean="0"/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en-US" altLang="zh-CN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287338" y="6545263"/>
            <a:ext cx="481013" cy="2460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1000" b="0" i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algn="ctr" fontAlgn="base"/>
            <a:fld id="{3AD9866C-B8E1-4B55-A986-B90A7612EBA6}" type="slidenum">
              <a:rPr lang="en-US" altLang="zh-CN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 strike="noStrike" noProof="1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428106" y="0"/>
            <a:ext cx="7763894" cy="6858000"/>
          </a:xfrm>
          <a:custGeom>
            <a:avLst/>
            <a:gdLst>
              <a:gd name="connsiteX0" fmla="*/ 3438122 w 7763894"/>
              <a:gd name="connsiteY0" fmla="*/ 0 h 6858000"/>
              <a:gd name="connsiteX1" fmla="*/ 5801744 w 7763894"/>
              <a:gd name="connsiteY1" fmla="*/ 0 h 6858000"/>
              <a:gd name="connsiteX2" fmla="*/ 7135244 w 7763894"/>
              <a:gd name="connsiteY2" fmla="*/ 0 h 6858000"/>
              <a:gd name="connsiteX3" fmla="*/ 7763894 w 7763894"/>
              <a:gd name="connsiteY3" fmla="*/ 0 h 6858000"/>
              <a:gd name="connsiteX4" fmla="*/ 7763894 w 7763894"/>
              <a:gd name="connsiteY4" fmla="*/ 6858000 h 6858000"/>
              <a:gd name="connsiteX5" fmla="*/ 7135244 w 7763894"/>
              <a:gd name="connsiteY5" fmla="*/ 6858000 h 6858000"/>
              <a:gd name="connsiteX6" fmla="*/ 5801744 w 7763894"/>
              <a:gd name="connsiteY6" fmla="*/ 6858000 h 6858000"/>
              <a:gd name="connsiteX7" fmla="*/ 3438122 w 7763894"/>
              <a:gd name="connsiteY7" fmla="*/ 6858000 h 6858000"/>
              <a:gd name="connsiteX8" fmla="*/ 0 w 7763894"/>
              <a:gd name="connsiteY8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3894" h="6858000">
                <a:moveTo>
                  <a:pt x="3438122" y="0"/>
                </a:moveTo>
                <a:lnTo>
                  <a:pt x="5801744" y="0"/>
                </a:lnTo>
                <a:lnTo>
                  <a:pt x="7135244" y="0"/>
                </a:lnTo>
                <a:lnTo>
                  <a:pt x="7763894" y="0"/>
                </a:lnTo>
                <a:lnTo>
                  <a:pt x="7763894" y="6858000"/>
                </a:lnTo>
                <a:lnTo>
                  <a:pt x="7135244" y="6858000"/>
                </a:lnTo>
                <a:lnTo>
                  <a:pt x="5801744" y="6858000"/>
                </a:lnTo>
                <a:lnTo>
                  <a:pt x="3438122" y="6858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Insert Image Here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4" descr="摄图网_401724072_banner_商业与金融（非企业商用）"/>
          <p:cNvPicPr/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0839450" y="8001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4364" y="540000"/>
            <a:ext cx="1669363" cy="5400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608000" y="5816889"/>
            <a:ext cx="297600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600" b="0" i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www.sciyon.com</a:t>
            </a:r>
            <a:endParaRPr lang="zh-CN" altLang="en-US" sz="1400" b="0" i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3" descr="摄图网_500615839_攀登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-1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0000" y="540000"/>
            <a:ext cx="1233170" cy="3994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图片 43"/>
          <p:cNvPicPr/>
          <p:nvPr userDrawn="1"/>
        </p:nvPicPr>
        <p:blipFill>
          <a:blip r:embed="rId2"/>
          <a:srcRect t="2545" r="219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Rectangle 14"/>
          <p:cNvSpPr/>
          <p:nvPr userDrawn="1"/>
        </p:nvSpPr>
        <p:spPr>
          <a:xfrm>
            <a:off x="0" y="0"/>
            <a:ext cx="12193270" cy="6858000"/>
          </a:xfrm>
          <a:prstGeom prst="rect">
            <a:avLst/>
          </a:prstGeom>
          <a:gradFill>
            <a:gsLst>
              <a:gs pos="0">
                <a:srgbClr val="00BABB">
                  <a:alpha val="90000"/>
                </a:srgbClr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11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6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 txBox="1">
            <a:spLocks noGrp="1"/>
          </p:cNvSpPr>
          <p:nvPr>
            <p:ph type="title" hasCustomPrompt="1"/>
          </p:nvPr>
        </p:nvSpPr>
        <p:spPr bwMode="auto">
          <a:xfrm>
            <a:off x="1487688" y="3789295"/>
            <a:ext cx="9216624" cy="76835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0">
            <a:spAutoFit/>
          </a:bodyPr>
          <a:lstStyle>
            <a:lvl1pPr marL="0" marR="0" algn="ctr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单击此处编辑二级标题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255966" y="-746586"/>
            <a:ext cx="6611198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300" normalizeH="0" baseline="0" noProof="0" dirty="0">
                <a:ln w="12700">
                  <a:solidFill>
                    <a:prstClr val="white">
                      <a:alpha val="17000"/>
                    </a:prstClr>
                  </a:solidFill>
                </a:ln>
                <a:noFill/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sciyon</a:t>
            </a:r>
            <a:endParaRPr kumimoji="0" lang="en-US" altLang="zh-CN" sz="13800" b="0" i="0" u="none" strike="noStrike" kern="1200" cap="none" spc="300" normalizeH="0" baseline="0" noProof="0" dirty="0">
              <a:ln w="12700">
                <a:solidFill>
                  <a:prstClr val="white">
                    <a:alpha val="17000"/>
                  </a:prstClr>
                </a:solidFill>
              </a:ln>
              <a:noFill/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967840" y="6057420"/>
            <a:ext cx="1610119" cy="981222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55" name="矩形: 圆角 54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46" name="矩形: 圆角 4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矩形: 圆角 4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8" name="矩形: 圆角 4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9" name="矩形: 圆角 4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矩形: 圆角 5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37" name="矩形: 圆角 3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: 圆角 3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矩形: 圆角 3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0" name="矩形: 圆角 3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: 圆角 4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: 圆角 4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28" name="矩形: 圆角 2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" name="矩形: 圆角 2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" name="矩形: 圆角 2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" name="矩形: 圆角 3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: 圆角 3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9" name="矩形: 圆角 1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" name="矩形: 圆角 1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" name="矩形: 圆角 2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" name="矩形: 圆角 2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矩形: 圆角 2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4" name="组合 63"/>
          <p:cNvGrpSpPr/>
          <p:nvPr userDrawn="1"/>
        </p:nvGrpSpPr>
        <p:grpSpPr>
          <a:xfrm>
            <a:off x="-575968" y="-199763"/>
            <a:ext cx="1797005" cy="1095113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65" name="组合 64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06" name="矩形: 圆角 10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7" name="矩形: 圆角 10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8" name="矩形: 圆角 10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9" name="矩形: 圆角 10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0" name="矩形: 圆角 10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1" name="矩形: 圆角 11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2" name="矩形: 圆角 11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3" name="矩形: 圆角 11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4" name="矩形: 圆角 11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97" name="矩形: 圆角 9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8" name="矩形: 圆角 9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9" name="矩形: 圆角 9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0" name="矩形: 圆角 9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1" name="矩形: 圆角 10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2" name="矩形: 圆角 10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3" name="矩形: 圆角 10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" name="矩形: 圆角 10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5" name="矩形: 圆角 10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88" name="矩形: 圆角 8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9" name="矩形: 圆角 8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矩形: 圆角 8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1" name="矩形: 圆角 9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3" name="矩形: 圆角 9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4" name="矩形: 圆角 9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5" name="矩形: 圆角 9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6" name="矩形: 圆角 9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9" name="矩形: 圆角 7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0" name="矩形: 圆角 7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1" name="矩形: 圆角 8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" name="矩形: 圆角 8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3" name="矩形: 圆角 8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4" name="矩形: 圆角 8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5" name="矩形: 圆角 8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6" name="矩形: 圆角 8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7" name="矩形: 圆角 8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0" name="矩形: 圆角 69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矩形: 圆角 70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3" name="矩形: 圆角 72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4" name="矩形: 圆角 73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6" name="矩形: 圆角 75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7" name="矩形: 圆角 76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8" name="矩形: 圆角 77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图片 18" descr="摄图网_401668427_banner_企业文化（非企业商用）"/>
          <p:cNvPicPr/>
          <p:nvPr userDrawn="1"/>
        </p:nvPicPr>
        <p:blipFill>
          <a:blip r:embed="rId2"/>
          <a:srcRect l="4453"/>
          <a:stretch>
            <a:fillRect/>
          </a:stretch>
        </p:blipFill>
        <p:spPr>
          <a:xfrm flipH="1"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3" descr="图片1"/>
          <p:cNvPicPr/>
          <p:nvPr userDrawn="1"/>
        </p:nvPicPr>
        <p:blipFill>
          <a:blip r:embed="rId2"/>
          <a:srcRect t="13687" b="44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0" y="0"/>
            <a:ext cx="12193200" cy="685800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22"/>
          <p:cNvPicPr>
            <a:picLocks noChangeAspect="1"/>
          </p:cNvPicPr>
          <p:nvPr userDrawn="1"/>
        </p:nvPicPr>
        <p:blipFill>
          <a:blip r:embed="rId2"/>
          <a:srcRect t="23418" r="16919" b="98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2" descr="摄图网_401783137_banner_运动背景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图片 10" descr="摄图网_500799910_banner_团队（非企业商用）"/>
          <p:cNvPicPr/>
          <p:nvPr userDrawn="1"/>
        </p:nvPicPr>
        <p:blipFill>
          <a:blip r:embed="rId2"/>
          <a:srcRect b="8704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图片 25" descr="03"/>
          <p:cNvPicPr/>
          <p:nvPr userDrawn="1"/>
        </p:nvPicPr>
        <p:blipFill>
          <a:blip r:embed="rId2"/>
          <a:srcRect l="10585" t="21625" b="4205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100000"/>
                </a:srgbClr>
              </a:gs>
              <a:gs pos="52000">
                <a:srgbClr val="0681B0">
                  <a:alpha val="77000"/>
                </a:srgbClr>
              </a:gs>
              <a:gs pos="0">
                <a:srgbClr val="006E9F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24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4" descr="摄图网_401724072_banner_商业与金融（非企业商用）"/>
          <p:cNvPicPr/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2" descr="摄图网_401783137_banner_运动背景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图片 6" descr="07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图片 3" descr="摄图网_501225493_banner_团队人员集体点赞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图片 1"/>
          <p:cNvPicPr>
            <a:picLocks noChangeAspect="1"/>
          </p:cNvPicPr>
          <p:nvPr userDrawn="1"/>
        </p:nvPicPr>
        <p:blipFill>
          <a:blip r:embed="rId2"/>
          <a:srcRect b="28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6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8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1" name="图片 8" descr="摄图网_401031616_banner_最佳员工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摄图网_401724072_banner_商业与金融（非企业商用）"/>
          <p:cNvPicPr>
            <a:picLocks noChangeAspect="1"/>
          </p:cNvPicPr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79935" cy="6891655"/>
          </a:xfrm>
          <a:prstGeom prst="rect">
            <a:avLst/>
          </a:prstGeom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80570" cy="68827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 noChangeAspect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33020" y="0"/>
            <a:ext cx="12205335" cy="690626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225020" cy="696722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图片 6" descr="07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、B座"/>
          <p:cNvPicPr/>
          <p:nvPr userDrawn="1"/>
        </p:nvPicPr>
        <p:blipFill>
          <a:blip r:embed="rId2"/>
          <a:srcRect t="3148" b="12109"/>
          <a:stretch>
            <a:fillRect/>
          </a:stretch>
        </p:blipFill>
        <p:spPr>
          <a:xfrm>
            <a:off x="2540" y="0"/>
            <a:ext cx="12193200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40" y="0"/>
            <a:ext cx="12193200" cy="6858000"/>
          </a:xfrm>
          <a:prstGeom prst="rect">
            <a:avLst/>
          </a:prstGeom>
          <a:gradFill>
            <a:gsLst>
              <a:gs pos="2000">
                <a:srgbClr val="00BABB"/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金马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1270" y="0"/>
            <a:ext cx="12193270" cy="68573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图片 3" descr="旗帜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56B7C7"/>
              </a:gs>
              <a:gs pos="99000">
                <a:schemeClr val="accent1">
                  <a:lumMod val="50000"/>
                  <a:alpha val="6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9" name="图片 8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64" name="Rectangle: Rounded Corners 63"/>
          <p:cNvSpPr/>
          <p:nvPr userDrawn="1"/>
        </p:nvSpPr>
        <p:spPr>
          <a:xfrm>
            <a:off x="540000" y="1620000"/>
            <a:ext cx="11160000" cy="4500000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711200" dist="685800" dir="5400000" sx="87000" sy="87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/>
            <a:endParaRPr lang="en-GB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900000" y="2520000"/>
            <a:ext cx="10440000" cy="0"/>
          </a:xfrm>
          <a:prstGeom prst="line">
            <a:avLst/>
          </a:prstGeom>
          <a:ln>
            <a:gradFill>
              <a:gsLst>
                <a:gs pos="0">
                  <a:srgbClr val="68CCCD"/>
                </a:gs>
                <a:gs pos="100000">
                  <a:srgbClr val="0B79A8"/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720000" y="1908000"/>
            <a:ext cx="1260000" cy="83248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5" name="内容占位符 14"/>
          <p:cNvSpPr>
            <a:spLocks noGrp="1"/>
          </p:cNvSpPr>
          <p:nvPr>
            <p:ph sz="quarter" idx="13" hasCustomPrompt="1"/>
          </p:nvPr>
        </p:nvSpPr>
        <p:spPr>
          <a:xfrm>
            <a:off x="2160000" y="1908000"/>
            <a:ext cx="180000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6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400572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</p:nvPr>
        </p:nvSpPr>
        <p:spPr>
          <a:xfrm>
            <a:off x="585103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8" name="内容占位符 17"/>
          <p:cNvSpPr>
            <a:spLocks noGrp="1"/>
          </p:cNvSpPr>
          <p:nvPr>
            <p:ph sz="quarter" idx="16" hasCustomPrompt="1"/>
          </p:nvPr>
        </p:nvSpPr>
        <p:spPr>
          <a:xfrm>
            <a:off x="769634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9" name="内容占位符 18"/>
          <p:cNvSpPr>
            <a:spLocks noGrp="1"/>
          </p:cNvSpPr>
          <p:nvPr>
            <p:ph sz="quarter" idx="17" hasCustomPrompt="1"/>
          </p:nvPr>
        </p:nvSpPr>
        <p:spPr>
          <a:xfrm>
            <a:off x="954165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21" name="内容占位符 20"/>
          <p:cNvSpPr>
            <a:spLocks noGrp="1"/>
          </p:cNvSpPr>
          <p:nvPr>
            <p:ph sz="quarter" idx="18"/>
          </p:nvPr>
        </p:nvSpPr>
        <p:spPr>
          <a:xfrm>
            <a:off x="720340" y="2700000"/>
            <a:ext cx="126000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1600" b="1" dirty="0" smtClean="0"/>
            </a:lvl1pPr>
            <a:lvl2pPr marL="360045" indent="0" algn="ctr">
              <a:buFont typeface="Arial" panose="020B0604020202020204" pitchFamily="34" charset="0"/>
              <a:buNone/>
              <a:defRPr lang="zh-CN" altLang="en-US" sz="1400" dirty="0" smtClean="0"/>
            </a:lvl2pPr>
            <a:lvl3pPr marL="720090" indent="0" algn="ctr">
              <a:buFont typeface="Arial" panose="020B0604020202020204" pitchFamily="34" charset="0"/>
              <a:buNone/>
              <a:defRPr lang="zh-CN" altLang="en-US" sz="1400" dirty="0" smtClean="0"/>
            </a:lvl3pPr>
            <a:lvl4pPr marL="1080135" indent="0" algn="ctr">
              <a:buFont typeface="Arial" panose="020B0604020202020204" pitchFamily="34" charset="0"/>
              <a:buNone/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2" name="内容占位符 21"/>
          <p:cNvSpPr>
            <a:spLocks noGrp="1"/>
          </p:cNvSpPr>
          <p:nvPr>
            <p:ph sz="quarter" idx="19"/>
          </p:nvPr>
        </p:nvSpPr>
        <p:spPr>
          <a:xfrm>
            <a:off x="2160270" y="270000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7" name="内容占位符 26"/>
          <p:cNvSpPr>
            <a:spLocks noGrp="1"/>
          </p:cNvSpPr>
          <p:nvPr>
            <p:ph sz="quarter" idx="20"/>
          </p:nvPr>
        </p:nvSpPr>
        <p:spPr>
          <a:xfrm>
            <a:off x="400558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8" name="内容占位符 27"/>
          <p:cNvSpPr>
            <a:spLocks noGrp="1"/>
          </p:cNvSpPr>
          <p:nvPr>
            <p:ph sz="quarter" idx="21"/>
          </p:nvPr>
        </p:nvSpPr>
        <p:spPr>
          <a:xfrm>
            <a:off x="585089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9" name="内容占位符 28"/>
          <p:cNvSpPr>
            <a:spLocks noGrp="1"/>
          </p:cNvSpPr>
          <p:nvPr>
            <p:ph sz="quarter" idx="22"/>
          </p:nvPr>
        </p:nvSpPr>
        <p:spPr>
          <a:xfrm>
            <a:off x="7696200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0" name="内容占位符 29"/>
          <p:cNvSpPr>
            <a:spLocks noGrp="1"/>
          </p:cNvSpPr>
          <p:nvPr>
            <p:ph sz="quarter" idx="23"/>
          </p:nvPr>
        </p:nvSpPr>
        <p:spPr>
          <a:xfrm>
            <a:off x="9543415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图片 25" descr="摄图网_401628710_banner_办公自动化数据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317" y="65"/>
            <a:ext cx="12193200" cy="306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1" name="Rectangle"/>
          <p:cNvSpPr/>
          <p:nvPr userDrawn="1"/>
        </p:nvSpPr>
        <p:spPr>
          <a:xfrm>
            <a:off x="0" y="0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logo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6245" y="712470"/>
            <a:ext cx="1043305" cy="33972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52365" y="404745"/>
            <a:ext cx="9216624" cy="89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dirty="0"/>
              <a:t>单击此处输入一级标题</a:t>
            </a:r>
            <a:endParaRPr lang="zh-CN" altLang="en-US" dirty="0"/>
          </a:p>
        </p:txBody>
      </p:sp>
      <p:pic>
        <p:nvPicPr>
          <p:cNvPr id="4" name="图片 3" descr="图片1"/>
          <p:cNvPicPr>
            <a:picLocks noChangeAspect="1"/>
          </p:cNvPicPr>
          <p:nvPr userDrawn="1"/>
        </p:nvPicPr>
        <p:blipFill>
          <a:blip r:embed="rId4"/>
          <a:srcRect t="13687" b="4480"/>
          <a:stretch>
            <a:fillRect/>
          </a:stretch>
        </p:blipFill>
        <p:spPr>
          <a:xfrm>
            <a:off x="0" y="0"/>
            <a:ext cx="12191365" cy="5630545"/>
          </a:xfrm>
          <a:prstGeom prst="rect">
            <a:avLst/>
          </a:prstGeom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56305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5589270"/>
            <a:ext cx="9264015" cy="76200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84230" y="5588635"/>
            <a:ext cx="1207770" cy="76835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9" name="图片 8" descr="科远智慧官方微信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64015" y="4396105"/>
            <a:ext cx="1720215" cy="17202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图片 3" descr="摄图网_501225493_banner_团队人员集体点赞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图片 29" descr="摄图网_500628783_banner_通信科技图片（非企业商用）"/>
          <p:cNvPicPr>
            <a:picLocks noChangeAspect="1"/>
          </p:cNvPicPr>
          <p:nvPr userDrawn="1"/>
        </p:nvPicPr>
        <p:blipFill>
          <a:blip r:embed="rId2"/>
          <a:srcRect t="29909" b="8894"/>
          <a:stretch>
            <a:fillRect/>
          </a:stretch>
        </p:blipFill>
        <p:spPr>
          <a:xfrm>
            <a:off x="647700" y="3317875"/>
            <a:ext cx="10896600" cy="3014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 3"/>
          <p:cNvSpPr/>
          <p:nvPr userDrawn="1"/>
        </p:nvSpPr>
        <p:spPr>
          <a:xfrm>
            <a:off x="648335" y="3318510"/>
            <a:ext cx="10895330" cy="30143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41000"/>
                </a:srgbClr>
              </a:gs>
              <a:gs pos="52000">
                <a:srgbClr val="0681B0">
                  <a:alpha val="55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04" name="PA_库_圆角矩形 "/>
          <p:cNvSpPr/>
          <p:nvPr userDrawn="1">
            <p:custDataLst>
              <p:tags r:id="rId3"/>
            </p:custDataLst>
          </p:nvPr>
        </p:nvSpPr>
        <p:spPr>
          <a:xfrm>
            <a:off x="1440000" y="1512000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8" name="PA_库_圆角矩形 "/>
          <p:cNvSpPr/>
          <p:nvPr userDrawn="1">
            <p:custDataLst>
              <p:tags r:id="rId4"/>
            </p:custDataLst>
          </p:nvPr>
        </p:nvSpPr>
        <p:spPr>
          <a:xfrm>
            <a:off x="6660000" y="1512195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619885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1619885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44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840000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6840000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666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619885" y="1620000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619885" y="2232000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8" name="内容占位符 7"/>
          <p:cNvSpPr>
            <a:spLocks noGrp="1"/>
          </p:cNvSpPr>
          <p:nvPr>
            <p:ph sz="quarter" idx="14"/>
          </p:nvPr>
        </p:nvSpPr>
        <p:spPr>
          <a:xfrm>
            <a:off x="6840220" y="1618095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" name="内容占位符 9"/>
          <p:cNvSpPr>
            <a:spLocks noGrp="1"/>
          </p:cNvSpPr>
          <p:nvPr>
            <p:ph sz="quarter" idx="15"/>
          </p:nvPr>
        </p:nvSpPr>
        <p:spPr>
          <a:xfrm>
            <a:off x="6840220" y="2230095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337687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科远智慧-小"/>
          <p:cNvPicPr>
            <a:picLocks noChangeAspect="1"/>
          </p:cNvPicPr>
          <p:nvPr userDrawn="1"/>
        </p:nvPicPr>
        <p:blipFill>
          <a:blip r:embed="rId2"/>
          <a:srcRect t="12761"/>
          <a:stretch>
            <a:fillRect/>
          </a:stretch>
        </p:blipFill>
        <p:spPr>
          <a:xfrm>
            <a:off x="0" y="4518025"/>
            <a:ext cx="12205970" cy="23425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50" y="4520540"/>
            <a:ext cx="12193200" cy="234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26" name="图片 25" descr="摄图网_401628710_banner_办公自动化数据（非企业商用）"/>
          <p:cNvPicPr/>
          <p:nvPr userDrawn="1"/>
        </p:nvPicPr>
        <p:blipFill>
          <a:blip r:embed="rId2"/>
          <a:srcRect t="40240" b="21820"/>
          <a:stretch>
            <a:fillRect/>
          </a:stretch>
        </p:blipFill>
        <p:spPr>
          <a:xfrm>
            <a:off x="0" y="3797935"/>
            <a:ext cx="12193200" cy="3060000"/>
          </a:xfrm>
          <a:prstGeom prst="rect">
            <a:avLst/>
          </a:prstGeom>
        </p:spPr>
      </p:pic>
      <p:sp>
        <p:nvSpPr>
          <p:cNvPr id="611" name="Rectangle"/>
          <p:cNvSpPr/>
          <p:nvPr userDrawn="1"/>
        </p:nvSpPr>
        <p:spPr>
          <a:xfrm>
            <a:off x="0" y="3797935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540000" y="1260000"/>
            <a:ext cx="11088000" cy="52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400" dirty="0" smtClean="0"/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en-US" altLang="zh-CN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287338" y="6545263"/>
            <a:ext cx="481013" cy="2460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1000" b="0" i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algn="ctr" fontAlgn="base"/>
            <a:fld id="{3AD9866C-B8E1-4B55-A986-B90A7612EBA6}" type="slidenum">
              <a:rPr lang="en-US" altLang="zh-CN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 strike="noStrike" noProof="1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428106" y="0"/>
            <a:ext cx="7763894" cy="6858000"/>
          </a:xfrm>
          <a:custGeom>
            <a:avLst/>
            <a:gdLst>
              <a:gd name="connsiteX0" fmla="*/ 3438122 w 7763894"/>
              <a:gd name="connsiteY0" fmla="*/ 0 h 6858000"/>
              <a:gd name="connsiteX1" fmla="*/ 5801744 w 7763894"/>
              <a:gd name="connsiteY1" fmla="*/ 0 h 6858000"/>
              <a:gd name="connsiteX2" fmla="*/ 7135244 w 7763894"/>
              <a:gd name="connsiteY2" fmla="*/ 0 h 6858000"/>
              <a:gd name="connsiteX3" fmla="*/ 7763894 w 7763894"/>
              <a:gd name="connsiteY3" fmla="*/ 0 h 6858000"/>
              <a:gd name="connsiteX4" fmla="*/ 7763894 w 7763894"/>
              <a:gd name="connsiteY4" fmla="*/ 6858000 h 6858000"/>
              <a:gd name="connsiteX5" fmla="*/ 7135244 w 7763894"/>
              <a:gd name="connsiteY5" fmla="*/ 6858000 h 6858000"/>
              <a:gd name="connsiteX6" fmla="*/ 5801744 w 7763894"/>
              <a:gd name="connsiteY6" fmla="*/ 6858000 h 6858000"/>
              <a:gd name="connsiteX7" fmla="*/ 3438122 w 7763894"/>
              <a:gd name="connsiteY7" fmla="*/ 6858000 h 6858000"/>
              <a:gd name="connsiteX8" fmla="*/ 0 w 7763894"/>
              <a:gd name="connsiteY8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3894" h="6858000">
                <a:moveTo>
                  <a:pt x="3438122" y="0"/>
                </a:moveTo>
                <a:lnTo>
                  <a:pt x="5801744" y="0"/>
                </a:lnTo>
                <a:lnTo>
                  <a:pt x="7135244" y="0"/>
                </a:lnTo>
                <a:lnTo>
                  <a:pt x="7763894" y="0"/>
                </a:lnTo>
                <a:lnTo>
                  <a:pt x="7763894" y="6858000"/>
                </a:lnTo>
                <a:lnTo>
                  <a:pt x="7135244" y="6858000"/>
                </a:lnTo>
                <a:lnTo>
                  <a:pt x="5801744" y="6858000"/>
                </a:lnTo>
                <a:lnTo>
                  <a:pt x="3438122" y="6858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Insert Image Here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0839450" y="8001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hd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4364" y="540000"/>
            <a:ext cx="1669363" cy="5400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608000" y="5816889"/>
            <a:ext cx="297600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600" b="0" i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www.sciyon.com</a:t>
            </a:r>
            <a:endParaRPr lang="zh-CN" altLang="en-US" sz="1400" b="0" i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3" descr="摄图网_500615839_攀登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-1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0000" y="540000"/>
            <a:ext cx="1233170" cy="3994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图片 1"/>
          <p:cNvPicPr>
            <a:picLocks noChangeAspect="1"/>
          </p:cNvPicPr>
          <p:nvPr userDrawn="1"/>
        </p:nvPicPr>
        <p:blipFill>
          <a:blip r:embed="rId2"/>
          <a:srcRect b="28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6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8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图片 43"/>
          <p:cNvPicPr/>
          <p:nvPr userDrawn="1"/>
        </p:nvPicPr>
        <p:blipFill>
          <a:blip r:embed="rId2"/>
          <a:srcRect t="2545" r="219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Rectangle 14"/>
          <p:cNvSpPr/>
          <p:nvPr userDrawn="1"/>
        </p:nvSpPr>
        <p:spPr>
          <a:xfrm>
            <a:off x="0" y="0"/>
            <a:ext cx="12193270" cy="6858000"/>
          </a:xfrm>
          <a:prstGeom prst="rect">
            <a:avLst/>
          </a:prstGeom>
          <a:gradFill>
            <a:gsLst>
              <a:gs pos="0">
                <a:srgbClr val="00BABB">
                  <a:alpha val="90000"/>
                </a:srgbClr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11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6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 txBox="1">
            <a:spLocks noGrp="1"/>
          </p:cNvSpPr>
          <p:nvPr>
            <p:ph type="title" hasCustomPrompt="1"/>
          </p:nvPr>
        </p:nvSpPr>
        <p:spPr bwMode="auto">
          <a:xfrm>
            <a:off x="1487688" y="3789295"/>
            <a:ext cx="9216624" cy="76835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0">
            <a:spAutoFit/>
          </a:bodyPr>
          <a:lstStyle>
            <a:lvl1pPr marL="0" marR="0" algn="ctr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单击此处编辑二级标题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255966" y="-746586"/>
            <a:ext cx="6611198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300" normalizeH="0" baseline="0" noProof="0" dirty="0">
                <a:ln w="12700">
                  <a:solidFill>
                    <a:prstClr val="white">
                      <a:alpha val="17000"/>
                    </a:prstClr>
                  </a:solidFill>
                </a:ln>
                <a:noFill/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sciyon</a:t>
            </a:r>
            <a:endParaRPr kumimoji="0" lang="en-US" altLang="zh-CN" sz="13800" b="0" i="0" u="none" strike="noStrike" kern="1200" cap="none" spc="300" normalizeH="0" baseline="0" noProof="0" dirty="0">
              <a:ln w="12700">
                <a:solidFill>
                  <a:prstClr val="white">
                    <a:alpha val="17000"/>
                  </a:prstClr>
                </a:solidFill>
              </a:ln>
              <a:noFill/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967840" y="6057420"/>
            <a:ext cx="1610119" cy="981222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55" name="矩形: 圆角 54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46" name="矩形: 圆角 4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矩形: 圆角 4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8" name="矩形: 圆角 4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9" name="矩形: 圆角 4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矩形: 圆角 5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37" name="矩形: 圆角 3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: 圆角 3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矩形: 圆角 3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0" name="矩形: 圆角 3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: 圆角 4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: 圆角 4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28" name="矩形: 圆角 2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" name="矩形: 圆角 2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" name="矩形: 圆角 2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" name="矩形: 圆角 3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: 圆角 3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9" name="矩形: 圆角 1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" name="矩形: 圆角 1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" name="矩形: 圆角 2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" name="矩形: 圆角 2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矩形: 圆角 2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4" name="组合 63"/>
          <p:cNvGrpSpPr/>
          <p:nvPr userDrawn="1"/>
        </p:nvGrpSpPr>
        <p:grpSpPr>
          <a:xfrm>
            <a:off x="-575968" y="-199763"/>
            <a:ext cx="1797005" cy="1095113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65" name="组合 64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06" name="矩形: 圆角 10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7" name="矩形: 圆角 10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8" name="矩形: 圆角 10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9" name="矩形: 圆角 10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0" name="矩形: 圆角 10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1" name="矩形: 圆角 11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2" name="矩形: 圆角 11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3" name="矩形: 圆角 11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4" name="矩形: 圆角 11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97" name="矩形: 圆角 9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8" name="矩形: 圆角 9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9" name="矩形: 圆角 9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0" name="矩形: 圆角 9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1" name="矩形: 圆角 10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2" name="矩形: 圆角 10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3" name="矩形: 圆角 10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" name="矩形: 圆角 10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5" name="矩形: 圆角 10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88" name="矩形: 圆角 8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9" name="矩形: 圆角 8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矩形: 圆角 8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1" name="矩形: 圆角 9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3" name="矩形: 圆角 9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4" name="矩形: 圆角 9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5" name="矩形: 圆角 9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6" name="矩形: 圆角 9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9" name="矩形: 圆角 7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0" name="矩形: 圆角 7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1" name="矩形: 圆角 8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" name="矩形: 圆角 8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3" name="矩形: 圆角 8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4" name="矩形: 圆角 8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5" name="矩形: 圆角 8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6" name="矩形: 圆角 8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7" name="矩形: 圆角 8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0" name="矩形: 圆角 69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矩形: 圆角 70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3" name="矩形: 圆角 72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4" name="矩形: 圆角 73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6" name="矩形: 圆角 75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7" name="矩形: 圆角 76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8" name="矩形: 圆角 77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图片 18" descr="摄图网_401668427_banner_企业文化（非企业商用）"/>
          <p:cNvPicPr/>
          <p:nvPr userDrawn="1"/>
        </p:nvPicPr>
        <p:blipFill>
          <a:blip r:embed="rId2"/>
          <a:srcRect l="4453"/>
          <a:stretch>
            <a:fillRect/>
          </a:stretch>
        </p:blipFill>
        <p:spPr>
          <a:xfrm flipH="1"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3" descr="图片1"/>
          <p:cNvPicPr/>
          <p:nvPr userDrawn="1"/>
        </p:nvPicPr>
        <p:blipFill>
          <a:blip r:embed="rId2"/>
          <a:srcRect t="13687" b="44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0" y="0"/>
            <a:ext cx="12193200" cy="685800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22"/>
          <p:cNvPicPr>
            <a:picLocks noChangeAspect="1"/>
          </p:cNvPicPr>
          <p:nvPr userDrawn="1"/>
        </p:nvPicPr>
        <p:blipFill>
          <a:blip r:embed="rId2"/>
          <a:srcRect t="23418" r="16919" b="98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图片 10" descr="摄图网_500799910_banner_团队（非企业商用）"/>
          <p:cNvPicPr/>
          <p:nvPr userDrawn="1"/>
        </p:nvPicPr>
        <p:blipFill>
          <a:blip r:embed="rId2"/>
          <a:srcRect b="8704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图片 25" descr="03"/>
          <p:cNvPicPr/>
          <p:nvPr userDrawn="1"/>
        </p:nvPicPr>
        <p:blipFill>
          <a:blip r:embed="rId2"/>
          <a:srcRect l="10585" t="21625" b="4205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100000"/>
                </a:srgbClr>
              </a:gs>
              <a:gs pos="52000">
                <a:srgbClr val="0681B0">
                  <a:alpha val="77000"/>
                </a:srgbClr>
              </a:gs>
              <a:gs pos="0">
                <a:srgbClr val="006E9F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24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4" descr="摄图网_401724072_banner_商业与金融（非企业商用）"/>
          <p:cNvPicPr/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1" name="图片 8" descr="摄图网_401031616_banner_最佳员工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2" descr="摄图网_401783137_banner_运动背景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图片 6" descr="07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图片 3" descr="摄图网_501225493_banner_团队人员集体点赞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图片 1"/>
          <p:cNvPicPr>
            <a:picLocks noChangeAspect="1"/>
          </p:cNvPicPr>
          <p:nvPr userDrawn="1"/>
        </p:nvPicPr>
        <p:blipFill>
          <a:blip r:embed="rId2"/>
          <a:srcRect b="28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6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8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1" name="图片 8" descr="摄图网_401031616_banner_最佳员工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摄图网_401724072_banner_商业与金融（非企业商用）"/>
          <p:cNvPicPr>
            <a:picLocks noChangeAspect="1"/>
          </p:cNvPicPr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79935" cy="6891655"/>
          </a:xfrm>
          <a:prstGeom prst="rect">
            <a:avLst/>
          </a:prstGeom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80570" cy="68827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 noChangeAspect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33020" y="0"/>
            <a:ext cx="12205335" cy="690626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225020" cy="696722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、B座"/>
          <p:cNvPicPr/>
          <p:nvPr userDrawn="1"/>
        </p:nvPicPr>
        <p:blipFill>
          <a:blip r:embed="rId2"/>
          <a:srcRect t="3148" b="12109"/>
          <a:stretch>
            <a:fillRect/>
          </a:stretch>
        </p:blipFill>
        <p:spPr>
          <a:xfrm>
            <a:off x="2540" y="0"/>
            <a:ext cx="12193200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40" y="0"/>
            <a:ext cx="12193200" cy="6858000"/>
          </a:xfrm>
          <a:prstGeom prst="rect">
            <a:avLst/>
          </a:prstGeom>
          <a:gradFill>
            <a:gsLst>
              <a:gs pos="2000">
                <a:srgbClr val="00BABB"/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金马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1270" y="0"/>
            <a:ext cx="12193270" cy="68573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图片 3" descr="旗帜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56B7C7"/>
              </a:gs>
              <a:gs pos="99000">
                <a:schemeClr val="accent1">
                  <a:lumMod val="50000"/>
                  <a:alpha val="6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摄图网_401724072_banner_商业与金融（非企业商用）"/>
          <p:cNvPicPr>
            <a:picLocks noChangeAspect="1"/>
          </p:cNvPicPr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79935" cy="6891655"/>
          </a:xfrm>
          <a:prstGeom prst="rect">
            <a:avLst/>
          </a:prstGeom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80570" cy="68827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9" name="图片 8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64" name="Rectangle: Rounded Corners 63"/>
          <p:cNvSpPr/>
          <p:nvPr userDrawn="1"/>
        </p:nvSpPr>
        <p:spPr>
          <a:xfrm>
            <a:off x="540000" y="1620000"/>
            <a:ext cx="11160000" cy="4500000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711200" dist="685800" dir="5400000" sx="87000" sy="87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/>
            <a:endParaRPr lang="en-GB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900000" y="2520000"/>
            <a:ext cx="10440000" cy="0"/>
          </a:xfrm>
          <a:prstGeom prst="line">
            <a:avLst/>
          </a:prstGeom>
          <a:ln>
            <a:gradFill>
              <a:gsLst>
                <a:gs pos="0">
                  <a:srgbClr val="68CCCD"/>
                </a:gs>
                <a:gs pos="100000">
                  <a:srgbClr val="0B79A8"/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720000" y="1908000"/>
            <a:ext cx="1260000" cy="83248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5" name="内容占位符 14"/>
          <p:cNvSpPr>
            <a:spLocks noGrp="1"/>
          </p:cNvSpPr>
          <p:nvPr>
            <p:ph sz="quarter" idx="13" hasCustomPrompt="1"/>
          </p:nvPr>
        </p:nvSpPr>
        <p:spPr>
          <a:xfrm>
            <a:off x="2160000" y="1908000"/>
            <a:ext cx="180000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6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400572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</p:nvPr>
        </p:nvSpPr>
        <p:spPr>
          <a:xfrm>
            <a:off x="585103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8" name="内容占位符 17"/>
          <p:cNvSpPr>
            <a:spLocks noGrp="1"/>
          </p:cNvSpPr>
          <p:nvPr>
            <p:ph sz="quarter" idx="16" hasCustomPrompt="1"/>
          </p:nvPr>
        </p:nvSpPr>
        <p:spPr>
          <a:xfrm>
            <a:off x="769634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9" name="内容占位符 18"/>
          <p:cNvSpPr>
            <a:spLocks noGrp="1"/>
          </p:cNvSpPr>
          <p:nvPr>
            <p:ph sz="quarter" idx="17" hasCustomPrompt="1"/>
          </p:nvPr>
        </p:nvSpPr>
        <p:spPr>
          <a:xfrm>
            <a:off x="954165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21" name="内容占位符 20"/>
          <p:cNvSpPr>
            <a:spLocks noGrp="1"/>
          </p:cNvSpPr>
          <p:nvPr>
            <p:ph sz="quarter" idx="18"/>
          </p:nvPr>
        </p:nvSpPr>
        <p:spPr>
          <a:xfrm>
            <a:off x="720340" y="2700000"/>
            <a:ext cx="126000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1600" b="1" dirty="0" smtClean="0"/>
            </a:lvl1pPr>
            <a:lvl2pPr marL="360045" indent="0" algn="ctr">
              <a:buFont typeface="Arial" panose="020B0604020202020204" pitchFamily="34" charset="0"/>
              <a:buNone/>
              <a:defRPr lang="zh-CN" altLang="en-US" sz="1400" dirty="0" smtClean="0"/>
            </a:lvl2pPr>
            <a:lvl3pPr marL="720090" indent="0" algn="ctr">
              <a:buFont typeface="Arial" panose="020B0604020202020204" pitchFamily="34" charset="0"/>
              <a:buNone/>
              <a:defRPr lang="zh-CN" altLang="en-US" sz="1400" dirty="0" smtClean="0"/>
            </a:lvl3pPr>
            <a:lvl4pPr marL="1080135" indent="0" algn="ctr">
              <a:buFont typeface="Arial" panose="020B0604020202020204" pitchFamily="34" charset="0"/>
              <a:buNone/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2" name="内容占位符 21"/>
          <p:cNvSpPr>
            <a:spLocks noGrp="1"/>
          </p:cNvSpPr>
          <p:nvPr>
            <p:ph sz="quarter" idx="19"/>
          </p:nvPr>
        </p:nvSpPr>
        <p:spPr>
          <a:xfrm>
            <a:off x="2160270" y="270000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7" name="内容占位符 26"/>
          <p:cNvSpPr>
            <a:spLocks noGrp="1"/>
          </p:cNvSpPr>
          <p:nvPr>
            <p:ph sz="quarter" idx="20"/>
          </p:nvPr>
        </p:nvSpPr>
        <p:spPr>
          <a:xfrm>
            <a:off x="400558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8" name="内容占位符 27"/>
          <p:cNvSpPr>
            <a:spLocks noGrp="1"/>
          </p:cNvSpPr>
          <p:nvPr>
            <p:ph sz="quarter" idx="21"/>
          </p:nvPr>
        </p:nvSpPr>
        <p:spPr>
          <a:xfrm>
            <a:off x="585089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9" name="内容占位符 28"/>
          <p:cNvSpPr>
            <a:spLocks noGrp="1"/>
          </p:cNvSpPr>
          <p:nvPr>
            <p:ph sz="quarter" idx="22"/>
          </p:nvPr>
        </p:nvSpPr>
        <p:spPr>
          <a:xfrm>
            <a:off x="7696200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0" name="内容占位符 29"/>
          <p:cNvSpPr>
            <a:spLocks noGrp="1"/>
          </p:cNvSpPr>
          <p:nvPr>
            <p:ph sz="quarter" idx="23"/>
          </p:nvPr>
        </p:nvSpPr>
        <p:spPr>
          <a:xfrm>
            <a:off x="9543415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图片 25" descr="摄图网_401628710_banner_办公自动化数据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317" y="65"/>
            <a:ext cx="12193200" cy="306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1" name="Rectangle"/>
          <p:cNvSpPr/>
          <p:nvPr userDrawn="1"/>
        </p:nvSpPr>
        <p:spPr>
          <a:xfrm>
            <a:off x="0" y="0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logo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6245" y="712470"/>
            <a:ext cx="1043305" cy="33972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52365" y="404745"/>
            <a:ext cx="9216624" cy="89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dirty="0"/>
              <a:t>单击此处输入一级标题</a:t>
            </a:r>
            <a:endParaRPr lang="zh-CN" altLang="en-US" dirty="0"/>
          </a:p>
        </p:txBody>
      </p:sp>
      <p:pic>
        <p:nvPicPr>
          <p:cNvPr id="4" name="图片 3" descr="图片1"/>
          <p:cNvPicPr>
            <a:picLocks noChangeAspect="1"/>
          </p:cNvPicPr>
          <p:nvPr userDrawn="1"/>
        </p:nvPicPr>
        <p:blipFill>
          <a:blip r:embed="rId4"/>
          <a:srcRect t="13687" b="4480"/>
          <a:stretch>
            <a:fillRect/>
          </a:stretch>
        </p:blipFill>
        <p:spPr>
          <a:xfrm>
            <a:off x="0" y="0"/>
            <a:ext cx="12191365" cy="5630545"/>
          </a:xfrm>
          <a:prstGeom prst="rect">
            <a:avLst/>
          </a:prstGeom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56305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5589270"/>
            <a:ext cx="9264015" cy="76200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84230" y="5588635"/>
            <a:ext cx="1207770" cy="76835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9" name="图片 8" descr="科远智慧官方微信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64015" y="4396105"/>
            <a:ext cx="1720215" cy="17202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图片 29" descr="摄图网_500628783_banner_通信科技图片（非企业商用）"/>
          <p:cNvPicPr>
            <a:picLocks noChangeAspect="1"/>
          </p:cNvPicPr>
          <p:nvPr userDrawn="1"/>
        </p:nvPicPr>
        <p:blipFill>
          <a:blip r:embed="rId2"/>
          <a:srcRect t="29909" b="8894"/>
          <a:stretch>
            <a:fillRect/>
          </a:stretch>
        </p:blipFill>
        <p:spPr>
          <a:xfrm>
            <a:off x="647700" y="3317875"/>
            <a:ext cx="10896600" cy="3014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 3"/>
          <p:cNvSpPr/>
          <p:nvPr userDrawn="1"/>
        </p:nvSpPr>
        <p:spPr>
          <a:xfrm>
            <a:off x="648335" y="3318510"/>
            <a:ext cx="10895330" cy="30143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41000"/>
                </a:srgbClr>
              </a:gs>
              <a:gs pos="52000">
                <a:srgbClr val="0681B0">
                  <a:alpha val="55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04" name="PA_库_圆角矩形 "/>
          <p:cNvSpPr/>
          <p:nvPr userDrawn="1">
            <p:custDataLst>
              <p:tags r:id="rId3"/>
            </p:custDataLst>
          </p:nvPr>
        </p:nvSpPr>
        <p:spPr>
          <a:xfrm>
            <a:off x="1440000" y="1512000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8" name="PA_库_圆角矩形 "/>
          <p:cNvSpPr/>
          <p:nvPr userDrawn="1">
            <p:custDataLst>
              <p:tags r:id="rId4"/>
            </p:custDataLst>
          </p:nvPr>
        </p:nvSpPr>
        <p:spPr>
          <a:xfrm>
            <a:off x="6660000" y="1512195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619885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1619885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44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840000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6840000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666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619885" y="1620000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619885" y="2232000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8" name="内容占位符 7"/>
          <p:cNvSpPr>
            <a:spLocks noGrp="1"/>
          </p:cNvSpPr>
          <p:nvPr>
            <p:ph sz="quarter" idx="14"/>
          </p:nvPr>
        </p:nvSpPr>
        <p:spPr>
          <a:xfrm>
            <a:off x="6840220" y="1618095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" name="内容占位符 9"/>
          <p:cNvSpPr>
            <a:spLocks noGrp="1"/>
          </p:cNvSpPr>
          <p:nvPr>
            <p:ph sz="quarter" idx="15"/>
          </p:nvPr>
        </p:nvSpPr>
        <p:spPr>
          <a:xfrm>
            <a:off x="6840220" y="2230095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337687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科远智慧-小"/>
          <p:cNvPicPr>
            <a:picLocks noChangeAspect="1"/>
          </p:cNvPicPr>
          <p:nvPr userDrawn="1"/>
        </p:nvPicPr>
        <p:blipFill>
          <a:blip r:embed="rId2"/>
          <a:srcRect t="12761"/>
          <a:stretch>
            <a:fillRect/>
          </a:stretch>
        </p:blipFill>
        <p:spPr>
          <a:xfrm>
            <a:off x="0" y="4518025"/>
            <a:ext cx="12205970" cy="23425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50" y="4520540"/>
            <a:ext cx="12193200" cy="234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 noChangeAspect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33020" y="0"/>
            <a:ext cx="12205335" cy="690626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225020" cy="696722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26" name="图片 25" descr="摄图网_401628710_banner_办公自动化数据（非企业商用）"/>
          <p:cNvPicPr/>
          <p:nvPr userDrawn="1"/>
        </p:nvPicPr>
        <p:blipFill>
          <a:blip r:embed="rId2"/>
          <a:srcRect t="40240" b="21820"/>
          <a:stretch>
            <a:fillRect/>
          </a:stretch>
        </p:blipFill>
        <p:spPr>
          <a:xfrm>
            <a:off x="0" y="3797935"/>
            <a:ext cx="12193200" cy="3060000"/>
          </a:xfrm>
          <a:prstGeom prst="rect">
            <a:avLst/>
          </a:prstGeom>
        </p:spPr>
      </p:pic>
      <p:sp>
        <p:nvSpPr>
          <p:cNvPr id="611" name="Rectangle"/>
          <p:cNvSpPr/>
          <p:nvPr userDrawn="1"/>
        </p:nvSpPr>
        <p:spPr>
          <a:xfrm>
            <a:off x="0" y="3797935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540000" y="1260000"/>
            <a:ext cx="11088000" cy="52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400" dirty="0" smtClean="0"/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en-US" altLang="zh-CN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287338" y="6545263"/>
            <a:ext cx="481013" cy="2460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1000" b="0" i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algn="ctr" fontAlgn="base"/>
            <a:fld id="{3AD9866C-B8E1-4B55-A986-B90A7612EBA6}" type="slidenum">
              <a:rPr lang="en-US" altLang="zh-CN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 strike="noStrike" noProof="1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428106" y="0"/>
            <a:ext cx="7763894" cy="6858000"/>
          </a:xfrm>
          <a:custGeom>
            <a:avLst/>
            <a:gdLst>
              <a:gd name="connsiteX0" fmla="*/ 3438122 w 7763894"/>
              <a:gd name="connsiteY0" fmla="*/ 0 h 6858000"/>
              <a:gd name="connsiteX1" fmla="*/ 5801744 w 7763894"/>
              <a:gd name="connsiteY1" fmla="*/ 0 h 6858000"/>
              <a:gd name="connsiteX2" fmla="*/ 7135244 w 7763894"/>
              <a:gd name="connsiteY2" fmla="*/ 0 h 6858000"/>
              <a:gd name="connsiteX3" fmla="*/ 7763894 w 7763894"/>
              <a:gd name="connsiteY3" fmla="*/ 0 h 6858000"/>
              <a:gd name="connsiteX4" fmla="*/ 7763894 w 7763894"/>
              <a:gd name="connsiteY4" fmla="*/ 6858000 h 6858000"/>
              <a:gd name="connsiteX5" fmla="*/ 7135244 w 7763894"/>
              <a:gd name="connsiteY5" fmla="*/ 6858000 h 6858000"/>
              <a:gd name="connsiteX6" fmla="*/ 5801744 w 7763894"/>
              <a:gd name="connsiteY6" fmla="*/ 6858000 h 6858000"/>
              <a:gd name="connsiteX7" fmla="*/ 3438122 w 7763894"/>
              <a:gd name="connsiteY7" fmla="*/ 6858000 h 6858000"/>
              <a:gd name="connsiteX8" fmla="*/ 0 w 7763894"/>
              <a:gd name="connsiteY8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3894" h="6858000">
                <a:moveTo>
                  <a:pt x="3438122" y="0"/>
                </a:moveTo>
                <a:lnTo>
                  <a:pt x="5801744" y="0"/>
                </a:lnTo>
                <a:lnTo>
                  <a:pt x="7135244" y="0"/>
                </a:lnTo>
                <a:lnTo>
                  <a:pt x="7763894" y="0"/>
                </a:lnTo>
                <a:lnTo>
                  <a:pt x="7763894" y="6858000"/>
                </a:lnTo>
                <a:lnTo>
                  <a:pt x="7135244" y="6858000"/>
                </a:lnTo>
                <a:lnTo>
                  <a:pt x="5801744" y="6858000"/>
                </a:lnTo>
                <a:lnTo>
                  <a:pt x="3438122" y="6858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Insert Image Here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0839450" y="8001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hd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4364" y="540000"/>
            <a:ext cx="1669363" cy="5400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608000" y="5816889"/>
            <a:ext cx="297600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600" b="0" i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www.sciyon.com</a:t>
            </a:r>
            <a:endParaRPr lang="zh-CN" altLang="en-US" sz="1400" b="0" i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（无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4055"/>
            <a:ext cx="12190992" cy="190789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" y="3852000"/>
            <a:ext cx="12192001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4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0000" y="2124000"/>
            <a:ext cx="8712000" cy="1548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984001" y="216001"/>
            <a:ext cx="20417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9FA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www.sciyon.com</a:t>
            </a:r>
            <a:endParaRPr lang="zh-CN" altLang="en-US" sz="1200" b="0" i="0" dirty="0">
              <a:solidFill>
                <a:srgbClr val="9FA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608000" y="5802204"/>
            <a:ext cx="2976000" cy="275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b="0" i="0" dirty="0">
                <a:solidFill>
                  <a:srgbClr val="9FA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全 方 位 智 慧 产 业 领 导 者</a:t>
            </a:r>
            <a:endParaRPr lang="zh-CN" altLang="en-US" sz="1200" b="0" i="0" dirty="0">
              <a:solidFill>
                <a:srgbClr val="9FA0A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5335" y="2553335"/>
            <a:ext cx="2160000" cy="6987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（带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4055"/>
            <a:ext cx="12190992" cy="190789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" y="3852000"/>
            <a:ext cx="12192001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4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0000" y="2124000"/>
            <a:ext cx="8712000" cy="936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984001" y="216001"/>
            <a:ext cx="20417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9FA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www.sciyon.com</a:t>
            </a:r>
            <a:endParaRPr lang="zh-CN" altLang="en-US" sz="1200" b="0" i="0" dirty="0">
              <a:solidFill>
                <a:srgbClr val="9FA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608000" y="5802204"/>
            <a:ext cx="2976000" cy="275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dirty="0">
                <a:solidFill>
                  <a:srgbClr val="9FA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全 方 位 智 慧 产 业 领 导 者</a:t>
            </a:r>
            <a:endParaRPr lang="zh-CN" altLang="en-US" sz="1100" b="0" i="0" dirty="0">
              <a:solidFill>
                <a:srgbClr val="9FA0A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副标题 16"/>
          <p:cNvSpPr>
            <a:spLocks noGrp="1"/>
          </p:cNvSpPr>
          <p:nvPr>
            <p:ph type="subTitle" idx="1"/>
          </p:nvPr>
        </p:nvSpPr>
        <p:spPr>
          <a:xfrm>
            <a:off x="180000" y="3060000"/>
            <a:ext cx="8712000" cy="612000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pic>
        <p:nvPicPr>
          <p:cNvPr id="4" name="图片 3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5335" y="2553335"/>
            <a:ext cx="2160000" cy="6987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336549" y="1080000"/>
            <a:ext cx="11520000" cy="52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76000" y="2880000"/>
            <a:ext cx="8640000" cy="1440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3600">
                <a:solidFill>
                  <a:srgbClr val="006EA0"/>
                </a:solidFill>
              </a:defRPr>
            </a:lvl1pPr>
            <a:lvl2pPr marL="72517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5034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7551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0131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2648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5165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07682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019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76000" y="1440000"/>
            <a:ext cx="8640000" cy="14400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、B座"/>
          <p:cNvPicPr/>
          <p:nvPr userDrawn="1"/>
        </p:nvPicPr>
        <p:blipFill>
          <a:blip r:embed="rId2"/>
          <a:srcRect t="3148" b="12109"/>
          <a:stretch>
            <a:fillRect/>
          </a:stretch>
        </p:blipFill>
        <p:spPr>
          <a:xfrm>
            <a:off x="2540" y="0"/>
            <a:ext cx="12193200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40" y="0"/>
            <a:ext cx="12193200" cy="6858000"/>
          </a:xfrm>
          <a:prstGeom prst="rect">
            <a:avLst/>
          </a:prstGeom>
          <a:gradFill>
            <a:gsLst>
              <a:gs pos="2000">
                <a:srgbClr val="00BABB"/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9" y="1080000"/>
            <a:ext cx="5616000" cy="5220000"/>
          </a:xfrm>
        </p:spPr>
        <p:txBody>
          <a:bodyPr/>
          <a:lstStyle>
            <a:lvl4pPr marL="1080135" marR="0" indent="0" algn="just" defTabSz="725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marL="1080135" marR="0" lvl="3" indent="0" algn="just" defTabSz="725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2"/>
          </p:nvPr>
        </p:nvSpPr>
        <p:spPr>
          <a:xfrm>
            <a:off x="6240000" y="1079500"/>
            <a:ext cx="5616000" cy="5220000"/>
          </a:xfrm>
        </p:spPr>
        <p:txBody>
          <a:bodyPr/>
          <a:lstStyle>
            <a:lvl3pPr marL="1080135" marR="0" indent="-360045" algn="just" defTabSz="725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黑体" panose="02010609060101010101" pitchFamily="49" charset="-122"/>
              <a:buChar char="-"/>
              <a:defRPr/>
            </a:lvl3pPr>
            <a:lvl4pPr marL="1080135" indent="0">
              <a:buNone/>
              <a:defRPr/>
            </a:lvl4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9" y="1080000"/>
            <a:ext cx="3648000" cy="52200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2"/>
          </p:nvPr>
        </p:nvSpPr>
        <p:spPr>
          <a:xfrm>
            <a:off x="4272000" y="1079500"/>
            <a:ext cx="3648000" cy="52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2"/>
          <p:cNvSpPr>
            <a:spLocks noGrp="1"/>
          </p:cNvSpPr>
          <p:nvPr>
            <p:ph sz="quarter" idx="13"/>
          </p:nvPr>
        </p:nvSpPr>
        <p:spPr>
          <a:xfrm>
            <a:off x="8208000" y="1080000"/>
            <a:ext cx="3648000" cy="52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6" y="1080000"/>
            <a:ext cx="7584000" cy="52200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2"/>
          <p:cNvSpPr>
            <a:spLocks noGrp="1"/>
          </p:cNvSpPr>
          <p:nvPr>
            <p:ph sz="quarter" idx="13"/>
          </p:nvPr>
        </p:nvSpPr>
        <p:spPr>
          <a:xfrm>
            <a:off x="8208000" y="1080000"/>
            <a:ext cx="3648000" cy="52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右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9" y="1080000"/>
            <a:ext cx="3648000" cy="52200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2"/>
          <p:cNvSpPr>
            <a:spLocks noGrp="1"/>
          </p:cNvSpPr>
          <p:nvPr>
            <p:ph sz="quarter" idx="13"/>
          </p:nvPr>
        </p:nvSpPr>
        <p:spPr>
          <a:xfrm>
            <a:off x="4272000" y="1080000"/>
            <a:ext cx="7584000" cy="52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9" y="1080000"/>
            <a:ext cx="5616000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2"/>
          </p:nvPr>
        </p:nvSpPr>
        <p:spPr>
          <a:xfrm>
            <a:off x="6240000" y="1079500"/>
            <a:ext cx="5616000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0"/>
          <p:cNvSpPr>
            <a:spLocks noGrp="1"/>
          </p:cNvSpPr>
          <p:nvPr>
            <p:ph sz="quarter" idx="13"/>
          </p:nvPr>
        </p:nvSpPr>
        <p:spPr>
          <a:xfrm>
            <a:off x="336000" y="3780000"/>
            <a:ext cx="5616000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7" name="内容占位符 12"/>
          <p:cNvSpPr>
            <a:spLocks noGrp="1"/>
          </p:cNvSpPr>
          <p:nvPr>
            <p:ph sz="quarter" idx="14"/>
          </p:nvPr>
        </p:nvSpPr>
        <p:spPr>
          <a:xfrm>
            <a:off x="6240000" y="3780000"/>
            <a:ext cx="5616000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一下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8" y="1080000"/>
            <a:ext cx="11520001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0"/>
          <p:cNvSpPr>
            <a:spLocks noGrp="1"/>
          </p:cNvSpPr>
          <p:nvPr>
            <p:ph sz="quarter" idx="13"/>
          </p:nvPr>
        </p:nvSpPr>
        <p:spPr>
          <a:xfrm>
            <a:off x="336000" y="3780000"/>
            <a:ext cx="5616000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7" name="内容占位符 12"/>
          <p:cNvSpPr>
            <a:spLocks noGrp="1"/>
          </p:cNvSpPr>
          <p:nvPr>
            <p:ph sz="quarter" idx="14"/>
          </p:nvPr>
        </p:nvSpPr>
        <p:spPr>
          <a:xfrm>
            <a:off x="6240000" y="3780000"/>
            <a:ext cx="5616000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二下一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9" y="1080000"/>
            <a:ext cx="5616000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2"/>
          </p:nvPr>
        </p:nvSpPr>
        <p:spPr>
          <a:xfrm>
            <a:off x="6240000" y="1079500"/>
            <a:ext cx="5616000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0"/>
          <p:cNvSpPr>
            <a:spLocks noGrp="1"/>
          </p:cNvSpPr>
          <p:nvPr>
            <p:ph sz="quarter" idx="13"/>
          </p:nvPr>
        </p:nvSpPr>
        <p:spPr>
          <a:xfrm>
            <a:off x="336000" y="3780000"/>
            <a:ext cx="11520000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8" y="1080000"/>
            <a:ext cx="11520001" cy="180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0"/>
          <p:cNvSpPr>
            <a:spLocks noGrp="1"/>
          </p:cNvSpPr>
          <p:nvPr>
            <p:ph sz="quarter" idx="13"/>
          </p:nvPr>
        </p:nvSpPr>
        <p:spPr>
          <a:xfrm>
            <a:off x="336000" y="3060000"/>
            <a:ext cx="5616000" cy="324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7" name="内容占位符 12"/>
          <p:cNvSpPr>
            <a:spLocks noGrp="1"/>
          </p:cNvSpPr>
          <p:nvPr>
            <p:ph sz="quarter" idx="14"/>
          </p:nvPr>
        </p:nvSpPr>
        <p:spPr>
          <a:xfrm>
            <a:off x="6240000" y="3060000"/>
            <a:ext cx="5616000" cy="324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9" y="1080000"/>
            <a:ext cx="5616000" cy="324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2"/>
          </p:nvPr>
        </p:nvSpPr>
        <p:spPr>
          <a:xfrm>
            <a:off x="6240000" y="1079500"/>
            <a:ext cx="5616000" cy="324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0"/>
          <p:cNvSpPr>
            <a:spLocks noGrp="1"/>
          </p:cNvSpPr>
          <p:nvPr>
            <p:ph sz="quarter" idx="13"/>
          </p:nvPr>
        </p:nvSpPr>
        <p:spPr>
          <a:xfrm>
            <a:off x="336000" y="4500000"/>
            <a:ext cx="11520000" cy="180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8" y="1080000"/>
            <a:ext cx="11520001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0"/>
          <p:cNvSpPr>
            <a:spLocks noGrp="1"/>
          </p:cNvSpPr>
          <p:nvPr>
            <p:ph sz="quarter" idx="13"/>
          </p:nvPr>
        </p:nvSpPr>
        <p:spPr>
          <a:xfrm>
            <a:off x="335999" y="3780000"/>
            <a:ext cx="11519999" cy="25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图片 43"/>
          <p:cNvPicPr/>
          <p:nvPr userDrawn="1"/>
        </p:nvPicPr>
        <p:blipFill>
          <a:blip r:embed="rId2"/>
          <a:srcRect t="2545" r="219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Rectangle 14"/>
          <p:cNvSpPr/>
          <p:nvPr userDrawn="1"/>
        </p:nvSpPr>
        <p:spPr>
          <a:xfrm>
            <a:off x="0" y="0"/>
            <a:ext cx="12193270" cy="6858000"/>
          </a:xfrm>
          <a:prstGeom prst="rect">
            <a:avLst/>
          </a:prstGeom>
          <a:gradFill>
            <a:gsLst>
              <a:gs pos="0">
                <a:srgbClr val="00BABB">
                  <a:alpha val="90000"/>
                </a:srgbClr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金马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1270" y="0"/>
            <a:ext cx="12193270" cy="68573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8" y="1080000"/>
            <a:ext cx="11520001" cy="180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0"/>
          <p:cNvSpPr>
            <a:spLocks noGrp="1"/>
          </p:cNvSpPr>
          <p:nvPr>
            <p:ph sz="quarter" idx="13"/>
          </p:nvPr>
        </p:nvSpPr>
        <p:spPr>
          <a:xfrm>
            <a:off x="336000" y="3060000"/>
            <a:ext cx="11520000" cy="324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8" y="1080000"/>
            <a:ext cx="11520001" cy="324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0"/>
          <p:cNvSpPr>
            <a:spLocks noGrp="1"/>
          </p:cNvSpPr>
          <p:nvPr>
            <p:ph sz="quarter" idx="13"/>
          </p:nvPr>
        </p:nvSpPr>
        <p:spPr>
          <a:xfrm>
            <a:off x="336000" y="4500000"/>
            <a:ext cx="11520000" cy="180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1"/>
          </p:nvPr>
        </p:nvSpPr>
        <p:spPr>
          <a:xfrm>
            <a:off x="335998" y="1080000"/>
            <a:ext cx="11520001" cy="16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10"/>
          <p:cNvSpPr>
            <a:spLocks noGrp="1"/>
          </p:cNvSpPr>
          <p:nvPr>
            <p:ph sz="quarter" idx="13"/>
          </p:nvPr>
        </p:nvSpPr>
        <p:spPr>
          <a:xfrm>
            <a:off x="336000" y="4680000"/>
            <a:ext cx="11520000" cy="16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7" name="内容占位符 10"/>
          <p:cNvSpPr>
            <a:spLocks noGrp="1"/>
          </p:cNvSpPr>
          <p:nvPr>
            <p:ph sz="quarter" idx="14"/>
          </p:nvPr>
        </p:nvSpPr>
        <p:spPr>
          <a:xfrm>
            <a:off x="336001" y="2880000"/>
            <a:ext cx="11520001" cy="1620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6000" y="1080000"/>
            <a:ext cx="5616000" cy="50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725170" indent="0">
              <a:buNone/>
              <a:defRPr sz="3200" b="1"/>
            </a:lvl2pPr>
            <a:lvl3pPr marL="1450340" indent="0">
              <a:buNone/>
              <a:defRPr sz="2900" b="1"/>
            </a:lvl3pPr>
            <a:lvl4pPr marL="2175510" indent="0">
              <a:buNone/>
              <a:defRPr sz="2500" b="1"/>
            </a:lvl4pPr>
            <a:lvl5pPr marL="2901315" indent="0">
              <a:buNone/>
              <a:defRPr sz="2500" b="1"/>
            </a:lvl5pPr>
            <a:lvl6pPr marL="3626485" indent="0">
              <a:buNone/>
              <a:defRPr sz="2500" b="1"/>
            </a:lvl6pPr>
            <a:lvl7pPr marL="4351655" indent="0">
              <a:buNone/>
              <a:defRPr sz="2500" b="1"/>
            </a:lvl7pPr>
            <a:lvl8pPr marL="5076825" indent="0">
              <a:buNone/>
              <a:defRPr sz="2500" b="1"/>
            </a:lvl8pPr>
            <a:lvl9pPr marL="5801995" indent="0">
              <a:buNone/>
              <a:defRPr sz="25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000" y="1620000"/>
            <a:ext cx="5616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en-US" altLang="zh-CN" dirty="0"/>
          </a:p>
          <a:p>
            <a:pPr lvl="3"/>
            <a:r>
              <a:rPr lang="zh-CN" altLang="en-US" dirty="0"/>
              <a:t>四级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0000" y="1080000"/>
            <a:ext cx="5616000" cy="50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725170" indent="0">
              <a:buNone/>
              <a:defRPr sz="3200" b="1"/>
            </a:lvl2pPr>
            <a:lvl3pPr marL="1450340" indent="0">
              <a:buNone/>
              <a:defRPr sz="2900" b="1"/>
            </a:lvl3pPr>
            <a:lvl4pPr marL="2175510" indent="0">
              <a:buNone/>
              <a:defRPr sz="2500" b="1"/>
            </a:lvl4pPr>
            <a:lvl5pPr marL="2901315" indent="0">
              <a:buNone/>
              <a:defRPr sz="2500" b="1"/>
            </a:lvl5pPr>
            <a:lvl6pPr marL="3626485" indent="0">
              <a:buNone/>
              <a:defRPr sz="2500" b="1"/>
            </a:lvl6pPr>
            <a:lvl7pPr marL="4351655" indent="0">
              <a:buNone/>
              <a:defRPr sz="2500" b="1"/>
            </a:lvl7pPr>
            <a:lvl8pPr marL="5076825" indent="0">
              <a:buNone/>
              <a:defRPr sz="2500" b="1"/>
            </a:lvl8pPr>
            <a:lvl9pPr marL="5801995" indent="0">
              <a:buNone/>
              <a:defRPr sz="25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0000" y="1620000"/>
            <a:ext cx="5616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kumimoji="1" lang="zh-CN" altLang="en-US" dirty="0" smtClean="0"/>
            </a:lvl1pPr>
            <a:lvl2pPr>
              <a:defRPr kumimoji="1" lang="zh-CN" altLang="en-US" dirty="0" smtClean="0"/>
            </a:lvl2pPr>
            <a:lvl3pPr>
              <a:defRPr kumimoji="1" lang="en-US" altLang="zh-CN" dirty="0" smtClean="0"/>
            </a:lvl3pPr>
            <a:lvl4pPr>
              <a:defRPr lang="zh-CN" altLang="en-US" dirty="0" smtClean="0"/>
            </a:lvl4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en-US" altLang="zh-CN" dirty="0"/>
          </a:p>
          <a:p>
            <a:pPr lvl="3"/>
            <a:r>
              <a:rPr lang="zh-CN" altLang="en-US" dirty="0"/>
              <a:t>四级</a:t>
            </a:r>
            <a:endParaRPr kumimoji="1"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6000" y="5760000"/>
            <a:ext cx="5616000" cy="50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725170" indent="0">
              <a:buNone/>
              <a:defRPr sz="3200" b="1"/>
            </a:lvl2pPr>
            <a:lvl3pPr marL="1450340" indent="0">
              <a:buNone/>
              <a:defRPr sz="2900" b="1"/>
            </a:lvl3pPr>
            <a:lvl4pPr marL="2175510" indent="0">
              <a:buNone/>
              <a:defRPr sz="2500" b="1"/>
            </a:lvl4pPr>
            <a:lvl5pPr marL="2901315" indent="0">
              <a:buNone/>
              <a:defRPr sz="2500" b="1"/>
            </a:lvl5pPr>
            <a:lvl6pPr marL="3626485" indent="0">
              <a:buNone/>
              <a:defRPr sz="2500" b="1"/>
            </a:lvl6pPr>
            <a:lvl7pPr marL="4351655" indent="0">
              <a:buNone/>
              <a:defRPr sz="2500" b="1"/>
            </a:lvl7pPr>
            <a:lvl8pPr marL="5076825" indent="0">
              <a:buNone/>
              <a:defRPr sz="2500" b="1"/>
            </a:lvl8pPr>
            <a:lvl9pPr marL="5801995" indent="0">
              <a:buNone/>
              <a:defRPr sz="25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36000" y="1080000"/>
            <a:ext cx="5616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dirty="0" smtClean="0"/>
            </a:lvl1pPr>
            <a:lvl2pPr>
              <a:defRPr lang="zh-CN" altLang="en-US" dirty="0" smtClean="0"/>
            </a:lvl2pPr>
            <a:lvl3pPr>
              <a:defRPr lang="zh-CN" altLang="en-US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0000" y="5760000"/>
            <a:ext cx="5616000" cy="50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725170" indent="0">
              <a:buNone/>
              <a:defRPr sz="3200" b="1"/>
            </a:lvl2pPr>
            <a:lvl3pPr marL="1450340" indent="0">
              <a:buNone/>
              <a:defRPr sz="2900" b="1"/>
            </a:lvl3pPr>
            <a:lvl4pPr marL="2175510" indent="0">
              <a:buNone/>
              <a:defRPr sz="2500" b="1"/>
            </a:lvl4pPr>
            <a:lvl5pPr marL="2901315" indent="0">
              <a:buNone/>
              <a:defRPr sz="2500" b="1"/>
            </a:lvl5pPr>
            <a:lvl6pPr marL="3626485" indent="0">
              <a:buNone/>
              <a:defRPr sz="2500" b="1"/>
            </a:lvl6pPr>
            <a:lvl7pPr marL="4351655" indent="0">
              <a:buNone/>
              <a:defRPr sz="2500" b="1"/>
            </a:lvl7pPr>
            <a:lvl8pPr marL="5076825" indent="0">
              <a:buNone/>
              <a:defRPr sz="2500" b="1"/>
            </a:lvl8pPr>
            <a:lvl9pPr marL="5801995" indent="0">
              <a:buNone/>
              <a:defRPr sz="25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0000" y="1080000"/>
            <a:ext cx="5616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kumimoji="1" lang="zh-CN" altLang="en-US" dirty="0" smtClean="0"/>
            </a:lvl1pPr>
            <a:lvl2pPr>
              <a:defRPr kumimoji="1" lang="zh-CN" altLang="en-US" dirty="0" smtClean="0"/>
            </a:lvl2pPr>
            <a:lvl3pPr>
              <a:defRPr kumimoji="1" lang="zh-CN" altLang="en-US" dirty="0" smtClean="0"/>
            </a:lvl3pPr>
            <a:lvl4pPr>
              <a:defRPr kumimoji="1" lang="zh-CN" altLang="en-US" dirty="0" smtClean="0"/>
            </a:lvl4pPr>
            <a:lvl5pPr>
              <a:defRPr kumimoji="1" lang="zh-CN" altLang="en-US" dirty="0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3AD9866C-B8E1-4B55-A986-B90A7612EBA6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000" y="5796000"/>
            <a:ext cx="10752000" cy="504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400" b="1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20000" y="1080000"/>
            <a:ext cx="10752000" cy="453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100"/>
            </a:lvl1pPr>
            <a:lvl2pPr marL="725170" indent="0">
              <a:buNone/>
              <a:defRPr sz="4400"/>
            </a:lvl2pPr>
            <a:lvl3pPr marL="1450340" indent="0">
              <a:buNone/>
              <a:defRPr sz="3800"/>
            </a:lvl3pPr>
            <a:lvl4pPr marL="2175510" indent="0">
              <a:buNone/>
              <a:defRPr sz="3200"/>
            </a:lvl4pPr>
            <a:lvl5pPr marL="2901315" indent="0">
              <a:buNone/>
              <a:defRPr sz="3200"/>
            </a:lvl5pPr>
            <a:lvl6pPr marL="3626485" indent="0">
              <a:buNone/>
              <a:defRPr sz="3200"/>
            </a:lvl6pPr>
            <a:lvl7pPr marL="4351655" indent="0">
              <a:buNone/>
              <a:defRPr sz="3200"/>
            </a:lvl7pPr>
            <a:lvl8pPr marL="5076825" indent="0">
              <a:buNone/>
              <a:defRPr sz="3200"/>
            </a:lvl8pPr>
            <a:lvl9pPr marL="5801995" indent="0">
              <a:buNone/>
              <a:defRPr sz="3200"/>
            </a:lvl9pPr>
          </a:lstStyle>
          <a:p>
            <a:endParaRPr kumimoji="1"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336000" y="1079999"/>
            <a:ext cx="11520000" cy="5220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图片 3" descr="旗帜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56B7C7"/>
              </a:gs>
              <a:gs pos="99000">
                <a:schemeClr val="accent1">
                  <a:lumMod val="50000"/>
                  <a:alpha val="6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16000" y="1079999"/>
            <a:ext cx="1440000" cy="5220000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336000" y="1079999"/>
            <a:ext cx="9792000" cy="5220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" y="6254060"/>
            <a:ext cx="12189600" cy="603082"/>
          </a:xfrm>
          <a:prstGeom prst="rect">
            <a:avLst/>
          </a:prstGeom>
        </p:spPr>
      </p:pic>
      <p:pic>
        <p:nvPicPr>
          <p:cNvPr id="6" name="图片 5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2715" y="6380923"/>
            <a:ext cx="1080000" cy="349354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992000" y="6417806"/>
            <a:ext cx="4704000" cy="275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全 方 位 智 慧 产 业 领 导 者</a:t>
            </a:r>
            <a:endParaRPr lang="zh-CN" altLang="en-US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6000" y="1800000"/>
            <a:ext cx="8640000" cy="180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3" descr="图片1"/>
          <p:cNvPicPr/>
          <p:nvPr userDrawn="1"/>
        </p:nvPicPr>
        <p:blipFill>
          <a:blip r:embed="rId2"/>
          <a:srcRect t="13687" b="44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9" name="图片 8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64" name="Rectangle: Rounded Corners 63"/>
          <p:cNvSpPr/>
          <p:nvPr userDrawn="1"/>
        </p:nvSpPr>
        <p:spPr>
          <a:xfrm>
            <a:off x="540000" y="1620000"/>
            <a:ext cx="11160000" cy="4500000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711200" dist="685800" dir="5400000" sx="87000" sy="87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/>
            <a:endParaRPr lang="en-GB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900000" y="2520000"/>
            <a:ext cx="10440000" cy="0"/>
          </a:xfrm>
          <a:prstGeom prst="line">
            <a:avLst/>
          </a:prstGeom>
          <a:ln>
            <a:gradFill>
              <a:gsLst>
                <a:gs pos="0">
                  <a:srgbClr val="68CCCD"/>
                </a:gs>
                <a:gs pos="100000">
                  <a:srgbClr val="0B79A8"/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720000" y="1908000"/>
            <a:ext cx="1260000" cy="83248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5" name="内容占位符 14"/>
          <p:cNvSpPr>
            <a:spLocks noGrp="1"/>
          </p:cNvSpPr>
          <p:nvPr>
            <p:ph sz="quarter" idx="13" hasCustomPrompt="1"/>
          </p:nvPr>
        </p:nvSpPr>
        <p:spPr>
          <a:xfrm>
            <a:off x="2160000" y="1908000"/>
            <a:ext cx="180000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6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400572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</p:nvPr>
        </p:nvSpPr>
        <p:spPr>
          <a:xfrm>
            <a:off x="585103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8" name="内容占位符 17"/>
          <p:cNvSpPr>
            <a:spLocks noGrp="1"/>
          </p:cNvSpPr>
          <p:nvPr>
            <p:ph sz="quarter" idx="16" hasCustomPrompt="1"/>
          </p:nvPr>
        </p:nvSpPr>
        <p:spPr>
          <a:xfrm>
            <a:off x="769634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9" name="内容占位符 18"/>
          <p:cNvSpPr>
            <a:spLocks noGrp="1"/>
          </p:cNvSpPr>
          <p:nvPr>
            <p:ph sz="quarter" idx="17" hasCustomPrompt="1"/>
          </p:nvPr>
        </p:nvSpPr>
        <p:spPr>
          <a:xfrm>
            <a:off x="954165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21" name="内容占位符 20"/>
          <p:cNvSpPr>
            <a:spLocks noGrp="1"/>
          </p:cNvSpPr>
          <p:nvPr>
            <p:ph sz="quarter" idx="18"/>
          </p:nvPr>
        </p:nvSpPr>
        <p:spPr>
          <a:xfrm>
            <a:off x="720340" y="2700000"/>
            <a:ext cx="126000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1600" b="1" dirty="0" smtClean="0"/>
            </a:lvl1pPr>
            <a:lvl2pPr marL="360045" indent="0" algn="ctr">
              <a:buFont typeface="Arial" panose="020B0604020202020204" pitchFamily="34" charset="0"/>
              <a:buNone/>
              <a:defRPr lang="zh-CN" altLang="en-US" sz="1400" dirty="0" smtClean="0"/>
            </a:lvl2pPr>
            <a:lvl3pPr marL="720090" indent="0" algn="ctr">
              <a:buFont typeface="Arial" panose="020B0604020202020204" pitchFamily="34" charset="0"/>
              <a:buNone/>
              <a:defRPr lang="zh-CN" altLang="en-US" sz="1400" dirty="0" smtClean="0"/>
            </a:lvl3pPr>
            <a:lvl4pPr marL="1080135" indent="0" algn="ctr">
              <a:buFont typeface="Arial" panose="020B0604020202020204" pitchFamily="34" charset="0"/>
              <a:buNone/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2" name="内容占位符 21"/>
          <p:cNvSpPr>
            <a:spLocks noGrp="1"/>
          </p:cNvSpPr>
          <p:nvPr>
            <p:ph sz="quarter" idx="19"/>
          </p:nvPr>
        </p:nvSpPr>
        <p:spPr>
          <a:xfrm>
            <a:off x="2160270" y="270000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7" name="内容占位符 26"/>
          <p:cNvSpPr>
            <a:spLocks noGrp="1"/>
          </p:cNvSpPr>
          <p:nvPr>
            <p:ph sz="quarter" idx="20"/>
          </p:nvPr>
        </p:nvSpPr>
        <p:spPr>
          <a:xfrm>
            <a:off x="400558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8" name="内容占位符 27"/>
          <p:cNvSpPr>
            <a:spLocks noGrp="1"/>
          </p:cNvSpPr>
          <p:nvPr>
            <p:ph sz="quarter" idx="21"/>
          </p:nvPr>
        </p:nvSpPr>
        <p:spPr>
          <a:xfrm>
            <a:off x="585089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9" name="内容占位符 28"/>
          <p:cNvSpPr>
            <a:spLocks noGrp="1"/>
          </p:cNvSpPr>
          <p:nvPr>
            <p:ph sz="quarter" idx="22"/>
          </p:nvPr>
        </p:nvSpPr>
        <p:spPr>
          <a:xfrm>
            <a:off x="7696200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0" name="内容占位符 29"/>
          <p:cNvSpPr>
            <a:spLocks noGrp="1"/>
          </p:cNvSpPr>
          <p:nvPr>
            <p:ph sz="quarter" idx="23"/>
          </p:nvPr>
        </p:nvSpPr>
        <p:spPr>
          <a:xfrm>
            <a:off x="9543415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图片 25" descr="摄图网_401628710_banner_办公自动化数据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317" y="65"/>
            <a:ext cx="12193200" cy="306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1" name="Rectangle"/>
          <p:cNvSpPr/>
          <p:nvPr userDrawn="1"/>
        </p:nvSpPr>
        <p:spPr>
          <a:xfrm>
            <a:off x="0" y="0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logo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6245" y="712470"/>
            <a:ext cx="1043305" cy="33972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52365" y="404745"/>
            <a:ext cx="9216624" cy="89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dirty="0"/>
              <a:t>单击此处输入一级标题</a:t>
            </a:r>
            <a:endParaRPr lang="zh-CN" altLang="en-US" dirty="0"/>
          </a:p>
        </p:txBody>
      </p:sp>
      <p:pic>
        <p:nvPicPr>
          <p:cNvPr id="4" name="图片 3" descr="图片1"/>
          <p:cNvPicPr>
            <a:picLocks noChangeAspect="1"/>
          </p:cNvPicPr>
          <p:nvPr userDrawn="1"/>
        </p:nvPicPr>
        <p:blipFill>
          <a:blip r:embed="rId4"/>
          <a:srcRect t="13687" b="4480"/>
          <a:stretch>
            <a:fillRect/>
          </a:stretch>
        </p:blipFill>
        <p:spPr>
          <a:xfrm>
            <a:off x="0" y="0"/>
            <a:ext cx="12191365" cy="5630545"/>
          </a:xfrm>
          <a:prstGeom prst="rect">
            <a:avLst/>
          </a:prstGeom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56305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5589270"/>
            <a:ext cx="9264015" cy="76200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84230" y="5588635"/>
            <a:ext cx="1207770" cy="76835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9" name="图片 8" descr="科远智慧官方微信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64015" y="4396105"/>
            <a:ext cx="1720215" cy="17202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图片 29" descr="摄图网_500628783_banner_通信科技图片（非企业商用）"/>
          <p:cNvPicPr>
            <a:picLocks noChangeAspect="1"/>
          </p:cNvPicPr>
          <p:nvPr userDrawn="1"/>
        </p:nvPicPr>
        <p:blipFill>
          <a:blip r:embed="rId2"/>
          <a:srcRect t="29909" b="8894"/>
          <a:stretch>
            <a:fillRect/>
          </a:stretch>
        </p:blipFill>
        <p:spPr>
          <a:xfrm>
            <a:off x="647700" y="3317875"/>
            <a:ext cx="10896600" cy="3014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 3"/>
          <p:cNvSpPr/>
          <p:nvPr userDrawn="1"/>
        </p:nvSpPr>
        <p:spPr>
          <a:xfrm>
            <a:off x="648335" y="3318510"/>
            <a:ext cx="10895330" cy="30143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41000"/>
                </a:srgbClr>
              </a:gs>
              <a:gs pos="52000">
                <a:srgbClr val="0681B0">
                  <a:alpha val="55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04" name="PA_库_圆角矩形 "/>
          <p:cNvSpPr/>
          <p:nvPr userDrawn="1">
            <p:custDataLst>
              <p:tags r:id="rId3"/>
            </p:custDataLst>
          </p:nvPr>
        </p:nvSpPr>
        <p:spPr>
          <a:xfrm>
            <a:off x="1440000" y="1512000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8" name="PA_库_圆角矩形 "/>
          <p:cNvSpPr/>
          <p:nvPr userDrawn="1">
            <p:custDataLst>
              <p:tags r:id="rId4"/>
            </p:custDataLst>
          </p:nvPr>
        </p:nvSpPr>
        <p:spPr>
          <a:xfrm>
            <a:off x="6660000" y="1512195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619885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1619885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44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840000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6840000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666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619885" y="1620000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619885" y="2232000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8" name="内容占位符 7"/>
          <p:cNvSpPr>
            <a:spLocks noGrp="1"/>
          </p:cNvSpPr>
          <p:nvPr>
            <p:ph sz="quarter" idx="14"/>
          </p:nvPr>
        </p:nvSpPr>
        <p:spPr>
          <a:xfrm>
            <a:off x="6840220" y="1618095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" name="内容占位符 9"/>
          <p:cNvSpPr>
            <a:spLocks noGrp="1"/>
          </p:cNvSpPr>
          <p:nvPr>
            <p:ph sz="quarter" idx="15"/>
          </p:nvPr>
        </p:nvSpPr>
        <p:spPr>
          <a:xfrm>
            <a:off x="6840220" y="2230095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11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337687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科远智慧-小"/>
          <p:cNvPicPr>
            <a:picLocks noChangeAspect="1"/>
          </p:cNvPicPr>
          <p:nvPr userDrawn="1"/>
        </p:nvPicPr>
        <p:blipFill>
          <a:blip r:embed="rId2"/>
          <a:srcRect t="12761"/>
          <a:stretch>
            <a:fillRect/>
          </a:stretch>
        </p:blipFill>
        <p:spPr>
          <a:xfrm>
            <a:off x="0" y="4518025"/>
            <a:ext cx="12205970" cy="23425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50" y="4520540"/>
            <a:ext cx="12193200" cy="234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26" name="图片 25" descr="摄图网_401628710_banner_办公自动化数据（非企业商用）"/>
          <p:cNvPicPr/>
          <p:nvPr userDrawn="1"/>
        </p:nvPicPr>
        <p:blipFill>
          <a:blip r:embed="rId2"/>
          <a:srcRect t="40240" b="21820"/>
          <a:stretch>
            <a:fillRect/>
          </a:stretch>
        </p:blipFill>
        <p:spPr>
          <a:xfrm>
            <a:off x="0" y="3797935"/>
            <a:ext cx="12193200" cy="3060000"/>
          </a:xfrm>
          <a:prstGeom prst="rect">
            <a:avLst/>
          </a:prstGeom>
        </p:spPr>
      </p:pic>
      <p:sp>
        <p:nvSpPr>
          <p:cNvPr id="611" name="Rectangle"/>
          <p:cNvSpPr/>
          <p:nvPr userDrawn="1"/>
        </p:nvSpPr>
        <p:spPr>
          <a:xfrm>
            <a:off x="0" y="3797935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540000" y="1260000"/>
            <a:ext cx="11088000" cy="52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400" dirty="0" smtClean="0"/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en-US" altLang="zh-CN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287338" y="6545263"/>
            <a:ext cx="481013" cy="2460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1000" b="0" i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algn="ctr" fontAlgn="base"/>
            <a:fld id="{3AD9866C-B8E1-4B55-A986-B90A7612EBA6}" type="slidenum">
              <a:rPr lang="en-US" altLang="zh-CN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 strike="noStrike" noProof="1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428106" y="0"/>
            <a:ext cx="7763894" cy="6858000"/>
          </a:xfrm>
          <a:custGeom>
            <a:avLst/>
            <a:gdLst>
              <a:gd name="connsiteX0" fmla="*/ 3438122 w 7763894"/>
              <a:gd name="connsiteY0" fmla="*/ 0 h 6858000"/>
              <a:gd name="connsiteX1" fmla="*/ 5801744 w 7763894"/>
              <a:gd name="connsiteY1" fmla="*/ 0 h 6858000"/>
              <a:gd name="connsiteX2" fmla="*/ 7135244 w 7763894"/>
              <a:gd name="connsiteY2" fmla="*/ 0 h 6858000"/>
              <a:gd name="connsiteX3" fmla="*/ 7763894 w 7763894"/>
              <a:gd name="connsiteY3" fmla="*/ 0 h 6858000"/>
              <a:gd name="connsiteX4" fmla="*/ 7763894 w 7763894"/>
              <a:gd name="connsiteY4" fmla="*/ 6858000 h 6858000"/>
              <a:gd name="connsiteX5" fmla="*/ 7135244 w 7763894"/>
              <a:gd name="connsiteY5" fmla="*/ 6858000 h 6858000"/>
              <a:gd name="connsiteX6" fmla="*/ 5801744 w 7763894"/>
              <a:gd name="connsiteY6" fmla="*/ 6858000 h 6858000"/>
              <a:gd name="connsiteX7" fmla="*/ 3438122 w 7763894"/>
              <a:gd name="connsiteY7" fmla="*/ 6858000 h 6858000"/>
              <a:gd name="connsiteX8" fmla="*/ 0 w 7763894"/>
              <a:gd name="connsiteY8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3894" h="6858000">
                <a:moveTo>
                  <a:pt x="3438122" y="0"/>
                </a:moveTo>
                <a:lnTo>
                  <a:pt x="5801744" y="0"/>
                </a:lnTo>
                <a:lnTo>
                  <a:pt x="7135244" y="0"/>
                </a:lnTo>
                <a:lnTo>
                  <a:pt x="7763894" y="0"/>
                </a:lnTo>
                <a:lnTo>
                  <a:pt x="7763894" y="6858000"/>
                </a:lnTo>
                <a:lnTo>
                  <a:pt x="7135244" y="6858000"/>
                </a:lnTo>
                <a:lnTo>
                  <a:pt x="5801744" y="6858000"/>
                </a:lnTo>
                <a:lnTo>
                  <a:pt x="3438122" y="6858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Insert Image Here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0839450" y="8001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4364" y="540000"/>
            <a:ext cx="1669363" cy="5400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608000" y="5816889"/>
            <a:ext cx="297600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600" b="0" i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www.sciyon.com</a:t>
            </a:r>
            <a:endParaRPr lang="zh-CN" altLang="en-US" sz="1400" b="0" i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3" descr="摄图网_500615839_攀登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-1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0000" y="540000"/>
            <a:ext cx="1233170" cy="3994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图片 43"/>
          <p:cNvPicPr/>
          <p:nvPr userDrawn="1"/>
        </p:nvPicPr>
        <p:blipFill>
          <a:blip r:embed="rId2"/>
          <a:srcRect t="2545" r="219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Rectangle 14"/>
          <p:cNvSpPr/>
          <p:nvPr userDrawn="1"/>
        </p:nvSpPr>
        <p:spPr>
          <a:xfrm>
            <a:off x="0" y="0"/>
            <a:ext cx="12193270" cy="6858000"/>
          </a:xfrm>
          <a:prstGeom prst="rect">
            <a:avLst/>
          </a:prstGeom>
          <a:gradFill>
            <a:gsLst>
              <a:gs pos="0">
                <a:srgbClr val="00BABB">
                  <a:alpha val="90000"/>
                </a:srgbClr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6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 txBox="1">
            <a:spLocks noGrp="1"/>
          </p:cNvSpPr>
          <p:nvPr>
            <p:ph type="title" hasCustomPrompt="1"/>
          </p:nvPr>
        </p:nvSpPr>
        <p:spPr bwMode="auto">
          <a:xfrm>
            <a:off x="1487688" y="3789295"/>
            <a:ext cx="9216624" cy="76835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0">
            <a:spAutoFit/>
          </a:bodyPr>
          <a:lstStyle>
            <a:lvl1pPr marL="0" marR="0" algn="ctr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单击此处编辑二级标题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255966" y="-746586"/>
            <a:ext cx="6611198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300" normalizeH="0" baseline="0" noProof="0" dirty="0">
                <a:ln w="12700">
                  <a:solidFill>
                    <a:prstClr val="white">
                      <a:alpha val="17000"/>
                    </a:prstClr>
                  </a:solidFill>
                </a:ln>
                <a:noFill/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sciyon</a:t>
            </a:r>
            <a:endParaRPr kumimoji="0" lang="en-US" altLang="zh-CN" sz="13800" b="0" i="0" u="none" strike="noStrike" kern="1200" cap="none" spc="300" normalizeH="0" baseline="0" noProof="0" dirty="0">
              <a:ln w="12700">
                <a:solidFill>
                  <a:prstClr val="white">
                    <a:alpha val="17000"/>
                  </a:prstClr>
                </a:solidFill>
              </a:ln>
              <a:noFill/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967840" y="6057420"/>
            <a:ext cx="1610119" cy="981222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55" name="矩形: 圆角 54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46" name="矩形: 圆角 4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矩形: 圆角 4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8" name="矩形: 圆角 4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9" name="矩形: 圆角 4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矩形: 圆角 5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37" name="矩形: 圆角 3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: 圆角 3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矩形: 圆角 3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0" name="矩形: 圆角 3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: 圆角 4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: 圆角 4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28" name="矩形: 圆角 2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" name="矩形: 圆角 2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" name="矩形: 圆角 2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" name="矩形: 圆角 3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: 圆角 3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9" name="矩形: 圆角 1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" name="矩形: 圆角 1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" name="矩形: 圆角 2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" name="矩形: 圆角 2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矩形: 圆角 2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4" name="组合 63"/>
          <p:cNvGrpSpPr/>
          <p:nvPr userDrawn="1"/>
        </p:nvGrpSpPr>
        <p:grpSpPr>
          <a:xfrm>
            <a:off x="-575968" y="-199763"/>
            <a:ext cx="1797005" cy="1095113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65" name="组合 64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06" name="矩形: 圆角 10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7" name="矩形: 圆角 10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8" name="矩形: 圆角 10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9" name="矩形: 圆角 10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0" name="矩形: 圆角 10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1" name="矩形: 圆角 11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2" name="矩形: 圆角 11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3" name="矩形: 圆角 11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4" name="矩形: 圆角 11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97" name="矩形: 圆角 9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8" name="矩形: 圆角 9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9" name="矩形: 圆角 9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0" name="矩形: 圆角 9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1" name="矩形: 圆角 10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2" name="矩形: 圆角 10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3" name="矩形: 圆角 10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" name="矩形: 圆角 10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5" name="矩形: 圆角 10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88" name="矩形: 圆角 8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9" name="矩形: 圆角 8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矩形: 圆角 8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1" name="矩形: 圆角 9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3" name="矩形: 圆角 9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4" name="矩形: 圆角 9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5" name="矩形: 圆角 9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6" name="矩形: 圆角 9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9" name="矩形: 圆角 7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0" name="矩形: 圆角 7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1" name="矩形: 圆角 8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" name="矩形: 圆角 8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3" name="矩形: 圆角 8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4" name="矩形: 圆角 8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5" name="矩形: 圆角 8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6" name="矩形: 圆角 8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7" name="矩形: 圆角 8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0" name="矩形: 圆角 69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矩形: 圆角 70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3" name="矩形: 圆角 72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4" name="矩形: 圆角 73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6" name="矩形: 圆角 75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7" name="矩形: 圆角 76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8" name="矩形: 圆角 77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11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6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 txBox="1">
            <a:spLocks noGrp="1"/>
          </p:cNvSpPr>
          <p:nvPr>
            <p:ph type="title" hasCustomPrompt="1"/>
          </p:nvPr>
        </p:nvSpPr>
        <p:spPr bwMode="auto">
          <a:xfrm>
            <a:off x="1487688" y="3789295"/>
            <a:ext cx="9216624" cy="76835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0">
            <a:spAutoFit/>
          </a:bodyPr>
          <a:lstStyle>
            <a:lvl1pPr marL="0" marR="0" algn="ctr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单击此处编辑二级标题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255966" y="-746586"/>
            <a:ext cx="6611198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300" normalizeH="0" baseline="0" noProof="0" dirty="0">
                <a:ln w="12700">
                  <a:solidFill>
                    <a:prstClr val="white">
                      <a:alpha val="17000"/>
                    </a:prstClr>
                  </a:solidFill>
                </a:ln>
                <a:noFill/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sciyon</a:t>
            </a:r>
            <a:endParaRPr kumimoji="0" lang="en-US" altLang="zh-CN" sz="13800" b="0" i="0" u="none" strike="noStrike" kern="1200" cap="none" spc="300" normalizeH="0" baseline="0" noProof="0" dirty="0">
              <a:ln w="12700">
                <a:solidFill>
                  <a:prstClr val="white">
                    <a:alpha val="17000"/>
                  </a:prstClr>
                </a:solidFill>
              </a:ln>
              <a:noFill/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967840" y="6057420"/>
            <a:ext cx="1610119" cy="981222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55" name="矩形: 圆角 54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46" name="矩形: 圆角 4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矩形: 圆角 4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8" name="矩形: 圆角 4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9" name="矩形: 圆角 4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矩形: 圆角 5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37" name="矩形: 圆角 3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: 圆角 3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矩形: 圆角 3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0" name="矩形: 圆角 3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: 圆角 4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: 圆角 4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28" name="矩形: 圆角 2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" name="矩形: 圆角 2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" name="矩形: 圆角 2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" name="矩形: 圆角 3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: 圆角 3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9" name="矩形: 圆角 1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" name="矩形: 圆角 1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" name="矩形: 圆角 2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" name="矩形: 圆角 2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矩形: 圆角 2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4" name="组合 63"/>
          <p:cNvGrpSpPr/>
          <p:nvPr userDrawn="1"/>
        </p:nvGrpSpPr>
        <p:grpSpPr>
          <a:xfrm>
            <a:off x="-575968" y="-199763"/>
            <a:ext cx="1797005" cy="1095113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65" name="组合 64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06" name="矩形: 圆角 10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7" name="矩形: 圆角 10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8" name="矩形: 圆角 10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9" name="矩形: 圆角 10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0" name="矩形: 圆角 10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1" name="矩形: 圆角 11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2" name="矩形: 圆角 11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3" name="矩形: 圆角 11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4" name="矩形: 圆角 11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97" name="矩形: 圆角 9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8" name="矩形: 圆角 9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9" name="矩形: 圆角 9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0" name="矩形: 圆角 9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1" name="矩形: 圆角 10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2" name="矩形: 圆角 10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3" name="矩形: 圆角 10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" name="矩形: 圆角 10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5" name="矩形: 圆角 10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88" name="矩形: 圆角 8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9" name="矩形: 圆角 8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矩形: 圆角 8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1" name="矩形: 圆角 9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3" name="矩形: 圆角 9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4" name="矩形: 圆角 9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5" name="矩形: 圆角 9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6" name="矩形: 圆角 9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9" name="矩形: 圆角 7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0" name="矩形: 圆角 7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1" name="矩形: 圆角 8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" name="矩形: 圆角 8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3" name="矩形: 圆角 8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4" name="矩形: 圆角 8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5" name="矩形: 圆角 8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6" name="矩形: 圆角 8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7" name="矩形: 圆角 8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0" name="矩形: 圆角 69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矩形: 圆角 70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3" name="矩形: 圆角 72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4" name="矩形: 圆角 73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6" name="矩形: 圆角 75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7" name="矩形: 圆角 76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8" name="矩形: 圆角 77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图片 18" descr="摄图网_401668427_banner_企业文化（非企业商用）"/>
          <p:cNvPicPr/>
          <p:nvPr userDrawn="1"/>
        </p:nvPicPr>
        <p:blipFill>
          <a:blip r:embed="rId2"/>
          <a:srcRect l="4453"/>
          <a:stretch>
            <a:fillRect/>
          </a:stretch>
        </p:blipFill>
        <p:spPr>
          <a:xfrm flipH="1"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3" descr="图片1"/>
          <p:cNvPicPr/>
          <p:nvPr userDrawn="1"/>
        </p:nvPicPr>
        <p:blipFill>
          <a:blip r:embed="rId2"/>
          <a:srcRect t="13687" b="44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0" y="0"/>
            <a:ext cx="12193200" cy="685800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22"/>
          <p:cNvPicPr>
            <a:picLocks noChangeAspect="1"/>
          </p:cNvPicPr>
          <p:nvPr userDrawn="1"/>
        </p:nvPicPr>
        <p:blipFill>
          <a:blip r:embed="rId2"/>
          <a:srcRect t="23418" r="16919" b="98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图片 10" descr="摄图网_500799910_banner_团队（非企业商用）"/>
          <p:cNvPicPr/>
          <p:nvPr userDrawn="1"/>
        </p:nvPicPr>
        <p:blipFill>
          <a:blip r:embed="rId2"/>
          <a:srcRect b="8704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图片 25" descr="03"/>
          <p:cNvPicPr/>
          <p:nvPr userDrawn="1"/>
        </p:nvPicPr>
        <p:blipFill>
          <a:blip r:embed="rId2"/>
          <a:srcRect l="10585" t="21625" b="4205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100000"/>
                </a:srgbClr>
              </a:gs>
              <a:gs pos="52000">
                <a:srgbClr val="0681B0">
                  <a:alpha val="77000"/>
                </a:srgbClr>
              </a:gs>
              <a:gs pos="0">
                <a:srgbClr val="006E9F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24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4" descr="摄图网_401724072_banner_商业与金融（非企业商用）"/>
          <p:cNvPicPr/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2" descr="摄图网_401783137_banner_运动背景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图片 18" descr="摄图网_401668427_banner_企业文化（非企业商用）"/>
          <p:cNvPicPr/>
          <p:nvPr userDrawn="1"/>
        </p:nvPicPr>
        <p:blipFill>
          <a:blip r:embed="rId2"/>
          <a:srcRect l="4453"/>
          <a:stretch>
            <a:fillRect/>
          </a:stretch>
        </p:blipFill>
        <p:spPr>
          <a:xfrm flipH="1"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图片 6" descr="07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图片 3" descr="摄图网_501225493_banner_团队人员集体点赞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图片 1"/>
          <p:cNvPicPr>
            <a:picLocks noChangeAspect="1"/>
          </p:cNvPicPr>
          <p:nvPr userDrawn="1"/>
        </p:nvPicPr>
        <p:blipFill>
          <a:blip r:embed="rId2"/>
          <a:srcRect b="28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6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8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1" name="图片 8" descr="摄图网_401031616_banner_最佳员工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摄图网_401724072_banner_商业与金融（非企业商用）"/>
          <p:cNvPicPr>
            <a:picLocks noChangeAspect="1"/>
          </p:cNvPicPr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79935" cy="6891655"/>
          </a:xfrm>
          <a:prstGeom prst="rect">
            <a:avLst/>
          </a:prstGeom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80570" cy="68827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 noChangeAspect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33020" y="0"/>
            <a:ext cx="12205335" cy="690626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225020" cy="696722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、B座"/>
          <p:cNvPicPr/>
          <p:nvPr userDrawn="1"/>
        </p:nvPicPr>
        <p:blipFill>
          <a:blip r:embed="rId2"/>
          <a:srcRect t="3148" b="12109"/>
          <a:stretch>
            <a:fillRect/>
          </a:stretch>
        </p:blipFill>
        <p:spPr>
          <a:xfrm>
            <a:off x="2540" y="0"/>
            <a:ext cx="12193200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40" y="0"/>
            <a:ext cx="12193200" cy="6858000"/>
          </a:xfrm>
          <a:prstGeom prst="rect">
            <a:avLst/>
          </a:prstGeom>
          <a:gradFill>
            <a:gsLst>
              <a:gs pos="2000">
                <a:srgbClr val="00BABB"/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金马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1270" y="0"/>
            <a:ext cx="12193270" cy="68573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图片 3" descr="旗帜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56B7C7"/>
              </a:gs>
              <a:gs pos="99000">
                <a:schemeClr val="accent1">
                  <a:lumMod val="50000"/>
                  <a:alpha val="6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3" descr="图片1"/>
          <p:cNvPicPr/>
          <p:nvPr userDrawn="1"/>
        </p:nvPicPr>
        <p:blipFill>
          <a:blip r:embed="rId2"/>
          <a:srcRect t="13687" b="44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9" name="图片 8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64" name="Rectangle: Rounded Corners 63"/>
          <p:cNvSpPr/>
          <p:nvPr userDrawn="1"/>
        </p:nvSpPr>
        <p:spPr>
          <a:xfrm>
            <a:off x="540000" y="1620000"/>
            <a:ext cx="11160000" cy="4500000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711200" dist="685800" dir="5400000" sx="87000" sy="87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/>
            <a:endParaRPr lang="en-GB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900000" y="2520000"/>
            <a:ext cx="10440000" cy="0"/>
          </a:xfrm>
          <a:prstGeom prst="line">
            <a:avLst/>
          </a:prstGeom>
          <a:ln>
            <a:gradFill>
              <a:gsLst>
                <a:gs pos="0">
                  <a:srgbClr val="68CCCD"/>
                </a:gs>
                <a:gs pos="100000">
                  <a:srgbClr val="0B79A8"/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720000" y="1908000"/>
            <a:ext cx="1260000" cy="83248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5" name="内容占位符 14"/>
          <p:cNvSpPr>
            <a:spLocks noGrp="1"/>
          </p:cNvSpPr>
          <p:nvPr>
            <p:ph sz="quarter" idx="13" hasCustomPrompt="1"/>
          </p:nvPr>
        </p:nvSpPr>
        <p:spPr>
          <a:xfrm>
            <a:off x="2160000" y="1908000"/>
            <a:ext cx="180000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6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400572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</p:nvPr>
        </p:nvSpPr>
        <p:spPr>
          <a:xfrm>
            <a:off x="585103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8" name="内容占位符 17"/>
          <p:cNvSpPr>
            <a:spLocks noGrp="1"/>
          </p:cNvSpPr>
          <p:nvPr>
            <p:ph sz="quarter" idx="16" hasCustomPrompt="1"/>
          </p:nvPr>
        </p:nvSpPr>
        <p:spPr>
          <a:xfrm>
            <a:off x="769634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9" name="内容占位符 18"/>
          <p:cNvSpPr>
            <a:spLocks noGrp="1"/>
          </p:cNvSpPr>
          <p:nvPr>
            <p:ph sz="quarter" idx="17" hasCustomPrompt="1"/>
          </p:nvPr>
        </p:nvSpPr>
        <p:spPr>
          <a:xfrm>
            <a:off x="954165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21" name="内容占位符 20"/>
          <p:cNvSpPr>
            <a:spLocks noGrp="1"/>
          </p:cNvSpPr>
          <p:nvPr>
            <p:ph sz="quarter" idx="18"/>
          </p:nvPr>
        </p:nvSpPr>
        <p:spPr>
          <a:xfrm>
            <a:off x="720340" y="2700000"/>
            <a:ext cx="126000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1600" b="1" dirty="0" smtClean="0"/>
            </a:lvl1pPr>
            <a:lvl2pPr marL="360045" indent="0" algn="ctr">
              <a:buFont typeface="Arial" panose="020B0604020202020204" pitchFamily="34" charset="0"/>
              <a:buNone/>
              <a:defRPr lang="zh-CN" altLang="en-US" sz="1400" dirty="0" smtClean="0"/>
            </a:lvl2pPr>
            <a:lvl3pPr marL="720090" indent="0" algn="ctr">
              <a:buFont typeface="Arial" panose="020B0604020202020204" pitchFamily="34" charset="0"/>
              <a:buNone/>
              <a:defRPr lang="zh-CN" altLang="en-US" sz="1400" dirty="0" smtClean="0"/>
            </a:lvl3pPr>
            <a:lvl4pPr marL="1080135" indent="0" algn="ctr">
              <a:buFont typeface="Arial" panose="020B0604020202020204" pitchFamily="34" charset="0"/>
              <a:buNone/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2" name="内容占位符 21"/>
          <p:cNvSpPr>
            <a:spLocks noGrp="1"/>
          </p:cNvSpPr>
          <p:nvPr>
            <p:ph sz="quarter" idx="19"/>
          </p:nvPr>
        </p:nvSpPr>
        <p:spPr>
          <a:xfrm>
            <a:off x="2160270" y="270000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7" name="内容占位符 26"/>
          <p:cNvSpPr>
            <a:spLocks noGrp="1"/>
          </p:cNvSpPr>
          <p:nvPr>
            <p:ph sz="quarter" idx="20"/>
          </p:nvPr>
        </p:nvSpPr>
        <p:spPr>
          <a:xfrm>
            <a:off x="400558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8" name="内容占位符 27"/>
          <p:cNvSpPr>
            <a:spLocks noGrp="1"/>
          </p:cNvSpPr>
          <p:nvPr>
            <p:ph sz="quarter" idx="21"/>
          </p:nvPr>
        </p:nvSpPr>
        <p:spPr>
          <a:xfrm>
            <a:off x="585089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9" name="内容占位符 28"/>
          <p:cNvSpPr>
            <a:spLocks noGrp="1"/>
          </p:cNvSpPr>
          <p:nvPr>
            <p:ph sz="quarter" idx="22"/>
          </p:nvPr>
        </p:nvSpPr>
        <p:spPr>
          <a:xfrm>
            <a:off x="7696200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0" name="内容占位符 29"/>
          <p:cNvSpPr>
            <a:spLocks noGrp="1"/>
          </p:cNvSpPr>
          <p:nvPr>
            <p:ph sz="quarter" idx="23"/>
          </p:nvPr>
        </p:nvSpPr>
        <p:spPr>
          <a:xfrm>
            <a:off x="9543415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图片 25" descr="摄图网_401628710_banner_办公自动化数据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317" y="65"/>
            <a:ext cx="12193200" cy="306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1" name="Rectangle"/>
          <p:cNvSpPr/>
          <p:nvPr userDrawn="1"/>
        </p:nvSpPr>
        <p:spPr>
          <a:xfrm>
            <a:off x="0" y="0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-24130" y="0"/>
            <a:ext cx="12221210" cy="38271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logo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6245" y="712470"/>
            <a:ext cx="1043305" cy="33972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52365" y="404745"/>
            <a:ext cx="9216624" cy="89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dirty="0"/>
              <a:t>单击此处输入一级标题</a:t>
            </a:r>
            <a:endParaRPr lang="zh-CN" altLang="en-US" dirty="0"/>
          </a:p>
        </p:txBody>
      </p:sp>
      <p:pic>
        <p:nvPicPr>
          <p:cNvPr id="4" name="图片 3" descr="图片1"/>
          <p:cNvPicPr>
            <a:picLocks noChangeAspect="1"/>
          </p:cNvPicPr>
          <p:nvPr userDrawn="1"/>
        </p:nvPicPr>
        <p:blipFill>
          <a:blip r:embed="rId4"/>
          <a:srcRect t="13687" b="4480"/>
          <a:stretch>
            <a:fillRect/>
          </a:stretch>
        </p:blipFill>
        <p:spPr>
          <a:xfrm>
            <a:off x="0" y="0"/>
            <a:ext cx="12191365" cy="5630545"/>
          </a:xfrm>
          <a:prstGeom prst="rect">
            <a:avLst/>
          </a:prstGeom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56305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5589270"/>
            <a:ext cx="9264015" cy="76200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84230" y="5588635"/>
            <a:ext cx="1207770" cy="76835"/>
          </a:xfrm>
          <a:prstGeom prst="rect">
            <a:avLst/>
          </a:prstGeom>
          <a:solidFill>
            <a:srgbClr val="00BA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9" name="图片 8" descr="科远智慧官方微信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64015" y="4396105"/>
            <a:ext cx="1720215" cy="17202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图片 29" descr="摄图网_500628783_banner_通信科技图片（非企业商用）"/>
          <p:cNvPicPr>
            <a:picLocks noChangeAspect="1"/>
          </p:cNvPicPr>
          <p:nvPr userDrawn="1"/>
        </p:nvPicPr>
        <p:blipFill>
          <a:blip r:embed="rId2"/>
          <a:srcRect t="29909" b="8894"/>
          <a:stretch>
            <a:fillRect/>
          </a:stretch>
        </p:blipFill>
        <p:spPr>
          <a:xfrm>
            <a:off x="647700" y="3317875"/>
            <a:ext cx="10896600" cy="3014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Rectangle 3"/>
          <p:cNvSpPr/>
          <p:nvPr userDrawn="1"/>
        </p:nvSpPr>
        <p:spPr>
          <a:xfrm>
            <a:off x="648335" y="3318510"/>
            <a:ext cx="10895330" cy="301434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41000"/>
                </a:srgbClr>
              </a:gs>
              <a:gs pos="52000">
                <a:srgbClr val="0681B0">
                  <a:alpha val="55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04" name="PA_库_圆角矩形 "/>
          <p:cNvSpPr/>
          <p:nvPr userDrawn="1">
            <p:custDataLst>
              <p:tags r:id="rId3"/>
            </p:custDataLst>
          </p:nvPr>
        </p:nvSpPr>
        <p:spPr>
          <a:xfrm>
            <a:off x="1440000" y="1512000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8" name="PA_库_圆角矩形 "/>
          <p:cNvSpPr/>
          <p:nvPr userDrawn="1">
            <p:custDataLst>
              <p:tags r:id="rId4"/>
            </p:custDataLst>
          </p:nvPr>
        </p:nvSpPr>
        <p:spPr>
          <a:xfrm>
            <a:off x="6660000" y="1512195"/>
            <a:ext cx="4140000" cy="41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miter lim="400000"/>
          </a:ln>
          <a:effectLst>
            <a:outerShdw blurRad="317500" dist="127000" dir="3297296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fontAlgn="base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 strike="noStrike" noProof="1"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1619885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1619885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44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840000" y="2124000"/>
            <a:ext cx="72000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6840000" y="2124000"/>
            <a:ext cx="3780000" cy="0"/>
          </a:xfrm>
          <a:prstGeom prst="line">
            <a:avLst/>
          </a:prstGeom>
          <a:ln>
            <a:gradFill>
              <a:gsLst>
                <a:gs pos="100000">
                  <a:schemeClr val="tx2">
                    <a:alpha val="2000"/>
                  </a:schemeClr>
                </a:gs>
                <a:gs pos="35000">
                  <a:srgbClr val="0D77A8">
                    <a:alpha val="100000"/>
                  </a:srgbClr>
                </a:gs>
                <a:gs pos="0">
                  <a:schemeClr val="accent1">
                    <a:lumMod val="75000"/>
                    <a:alpha val="100000"/>
                  </a:scheme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6660000" y="5688000"/>
            <a:ext cx="4140000" cy="0"/>
          </a:xfrm>
          <a:prstGeom prst="line">
            <a:avLst/>
          </a:prstGeom>
          <a:ln w="69850">
            <a:solidFill>
              <a:srgbClr val="009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1619885" y="1620000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619885" y="2232000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8" name="内容占位符 7"/>
          <p:cNvSpPr>
            <a:spLocks noGrp="1"/>
          </p:cNvSpPr>
          <p:nvPr>
            <p:ph sz="quarter" idx="14"/>
          </p:nvPr>
        </p:nvSpPr>
        <p:spPr>
          <a:xfrm>
            <a:off x="6840220" y="1618095"/>
            <a:ext cx="3780155" cy="462915"/>
          </a:xfrm>
        </p:spPr>
        <p:txBody>
          <a:bodyPr vert="horz" lIns="46990" tIns="46990" rIns="46990" bIns="46990" rtlCol="0">
            <a:spAutoFit/>
          </a:bodyPr>
          <a:lstStyle>
            <a:lvl1pPr marL="0" indent="0"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" name="内容占位符 9"/>
          <p:cNvSpPr>
            <a:spLocks noGrp="1"/>
          </p:cNvSpPr>
          <p:nvPr>
            <p:ph sz="quarter" idx="15"/>
          </p:nvPr>
        </p:nvSpPr>
        <p:spPr>
          <a:xfrm>
            <a:off x="6840220" y="2230095"/>
            <a:ext cx="3756025" cy="331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zh-CN" altLang="en-US" sz="1400" dirty="0" smtClean="0"/>
            </a:lvl1pPr>
            <a:lvl2pPr marL="360045" indent="0">
              <a:buNone/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337687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科远智慧-小"/>
          <p:cNvPicPr>
            <a:picLocks noChangeAspect="1"/>
          </p:cNvPicPr>
          <p:nvPr userDrawn="1"/>
        </p:nvPicPr>
        <p:blipFill>
          <a:blip r:embed="rId2"/>
          <a:srcRect t="12761"/>
          <a:stretch>
            <a:fillRect/>
          </a:stretch>
        </p:blipFill>
        <p:spPr>
          <a:xfrm>
            <a:off x="0" y="4518025"/>
            <a:ext cx="12205970" cy="23425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50" y="4520540"/>
            <a:ext cx="12193200" cy="234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26" name="图片 25" descr="摄图网_401628710_banner_办公自动化数据（非企业商用）"/>
          <p:cNvPicPr/>
          <p:nvPr userDrawn="1"/>
        </p:nvPicPr>
        <p:blipFill>
          <a:blip r:embed="rId2"/>
          <a:srcRect t="40240" b="21820"/>
          <a:stretch>
            <a:fillRect/>
          </a:stretch>
        </p:blipFill>
        <p:spPr>
          <a:xfrm>
            <a:off x="0" y="3797935"/>
            <a:ext cx="12193200" cy="3060000"/>
          </a:xfrm>
          <a:prstGeom prst="rect">
            <a:avLst/>
          </a:prstGeom>
        </p:spPr>
      </p:pic>
      <p:sp>
        <p:nvSpPr>
          <p:cNvPr id="611" name="Rectangle"/>
          <p:cNvSpPr/>
          <p:nvPr userDrawn="1"/>
        </p:nvSpPr>
        <p:spPr>
          <a:xfrm>
            <a:off x="0" y="3797935"/>
            <a:ext cx="12193200" cy="306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0" y="0"/>
            <a:ext cx="12193200" cy="685800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540000" y="1260000"/>
            <a:ext cx="11088000" cy="52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1400" dirty="0" smtClean="0"/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en-US" altLang="zh-CN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287338" y="6545263"/>
            <a:ext cx="481013" cy="2460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1000" b="0" i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algn="ctr" fontAlgn="base"/>
            <a:fld id="{3AD9866C-B8E1-4B55-A986-B90A7612EBA6}" type="slidenum">
              <a:rPr lang="en-US" altLang="zh-CN" strike="noStrike" noProof="1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</a:fld>
            <a:endParaRPr lang="en-US" strike="noStrike" noProof="1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428106" y="0"/>
            <a:ext cx="7763894" cy="6858000"/>
          </a:xfrm>
          <a:custGeom>
            <a:avLst/>
            <a:gdLst>
              <a:gd name="connsiteX0" fmla="*/ 3438122 w 7763894"/>
              <a:gd name="connsiteY0" fmla="*/ 0 h 6858000"/>
              <a:gd name="connsiteX1" fmla="*/ 5801744 w 7763894"/>
              <a:gd name="connsiteY1" fmla="*/ 0 h 6858000"/>
              <a:gd name="connsiteX2" fmla="*/ 7135244 w 7763894"/>
              <a:gd name="connsiteY2" fmla="*/ 0 h 6858000"/>
              <a:gd name="connsiteX3" fmla="*/ 7763894 w 7763894"/>
              <a:gd name="connsiteY3" fmla="*/ 0 h 6858000"/>
              <a:gd name="connsiteX4" fmla="*/ 7763894 w 7763894"/>
              <a:gd name="connsiteY4" fmla="*/ 6858000 h 6858000"/>
              <a:gd name="connsiteX5" fmla="*/ 7135244 w 7763894"/>
              <a:gd name="connsiteY5" fmla="*/ 6858000 h 6858000"/>
              <a:gd name="connsiteX6" fmla="*/ 5801744 w 7763894"/>
              <a:gd name="connsiteY6" fmla="*/ 6858000 h 6858000"/>
              <a:gd name="connsiteX7" fmla="*/ 3438122 w 7763894"/>
              <a:gd name="connsiteY7" fmla="*/ 6858000 h 6858000"/>
              <a:gd name="connsiteX8" fmla="*/ 0 w 7763894"/>
              <a:gd name="connsiteY8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3894" h="6858000">
                <a:moveTo>
                  <a:pt x="3438122" y="0"/>
                </a:moveTo>
                <a:lnTo>
                  <a:pt x="5801744" y="0"/>
                </a:lnTo>
                <a:lnTo>
                  <a:pt x="7135244" y="0"/>
                </a:lnTo>
                <a:lnTo>
                  <a:pt x="7763894" y="0"/>
                </a:lnTo>
                <a:lnTo>
                  <a:pt x="7763894" y="6858000"/>
                </a:lnTo>
                <a:lnTo>
                  <a:pt x="7135244" y="6858000"/>
                </a:lnTo>
                <a:lnTo>
                  <a:pt x="5801744" y="6858000"/>
                </a:lnTo>
                <a:lnTo>
                  <a:pt x="3438122" y="6858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Insert Image Here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0839450" y="8001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资源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4364" y="540000"/>
            <a:ext cx="1669363" cy="5400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608000" y="5816889"/>
            <a:ext cx="297600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1600" b="0" i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www.sciyon.com</a:t>
            </a:r>
            <a:endParaRPr lang="zh-CN" altLang="en-US" sz="1400" b="0" i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3" descr="摄图网_500615839_攀登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-1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40000" y="540000"/>
            <a:ext cx="1233170" cy="39941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图片 43"/>
          <p:cNvPicPr/>
          <p:nvPr userDrawn="1"/>
        </p:nvPicPr>
        <p:blipFill>
          <a:blip r:embed="rId2"/>
          <a:srcRect t="2545" r="2193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" name="Rectangle 14"/>
          <p:cNvSpPr/>
          <p:nvPr userDrawn="1"/>
        </p:nvSpPr>
        <p:spPr>
          <a:xfrm>
            <a:off x="0" y="0"/>
            <a:ext cx="12193270" cy="6858000"/>
          </a:xfrm>
          <a:prstGeom prst="rect">
            <a:avLst/>
          </a:prstGeom>
          <a:gradFill>
            <a:gsLst>
              <a:gs pos="0">
                <a:srgbClr val="00BABB">
                  <a:alpha val="90000"/>
                </a:srgbClr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11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（无副标题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rcRect l="8324" r="10271"/>
          <a:stretch>
            <a:fillRect/>
          </a:stretch>
        </p:blipFill>
        <p:spPr>
          <a:xfrm>
            <a:off x="-1905" y="0"/>
            <a:ext cx="12184380" cy="6842125"/>
          </a:xfrm>
          <a:prstGeom prst="rect">
            <a:avLst/>
          </a:prstGeom>
        </p:spPr>
      </p:pic>
      <p:sp>
        <p:nvSpPr>
          <p:cNvPr id="6" name="Rectangle 3"/>
          <p:cNvSpPr/>
          <p:nvPr userDrawn="1"/>
        </p:nvSpPr>
        <p:spPr>
          <a:xfrm>
            <a:off x="-10795" y="-17145"/>
            <a:ext cx="12193270" cy="689292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3" name="图片 2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 txBox="1">
            <a:spLocks noGrp="1"/>
          </p:cNvSpPr>
          <p:nvPr>
            <p:ph type="title" hasCustomPrompt="1"/>
          </p:nvPr>
        </p:nvSpPr>
        <p:spPr bwMode="auto">
          <a:xfrm>
            <a:off x="1487688" y="3789295"/>
            <a:ext cx="9216624" cy="768350"/>
          </a:xfrm>
          <a:prstGeom prst="rect">
            <a:avLst/>
          </a:prstGeom>
          <a:noFill/>
        </p:spPr>
        <p:txBody>
          <a:bodyPr vert="horz" wrap="square" lIns="91440" tIns="45720" rIns="91440" bIns="45720" numCol="1" rtlCol="0" anchor="t" anchorCtr="0" compatLnSpc="0">
            <a:spAutoFit/>
          </a:bodyPr>
          <a:lstStyle>
            <a:lvl1pPr marL="0" marR="0" algn="ctr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单击此处编辑二级标题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8255966" y="-746586"/>
            <a:ext cx="6611198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300" normalizeH="0" baseline="0" noProof="0" dirty="0">
                <a:ln w="12700">
                  <a:solidFill>
                    <a:prstClr val="white">
                      <a:alpha val="17000"/>
                    </a:prstClr>
                  </a:solidFill>
                </a:ln>
                <a:noFill/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sciyon</a:t>
            </a:r>
            <a:endParaRPr kumimoji="0" lang="en-US" altLang="zh-CN" sz="13800" b="0" i="0" u="none" strike="noStrike" kern="1200" cap="none" spc="300" normalizeH="0" baseline="0" noProof="0" dirty="0">
              <a:ln w="12700">
                <a:solidFill>
                  <a:prstClr val="white">
                    <a:alpha val="17000"/>
                  </a:prstClr>
                </a:solidFill>
              </a:ln>
              <a:noFill/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0967840" y="6057420"/>
            <a:ext cx="1610119" cy="981222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55" name="矩形: 圆角 54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6" name="矩形: 圆角 55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矩形: 圆角 56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矩形: 圆角 57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矩形: 圆角 58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矩形: 圆角 59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矩形: 圆角 60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矩形: 圆角 61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矩形: 圆角 62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46" name="矩形: 圆角 4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矩形: 圆角 4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8" name="矩形: 圆角 4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9" name="矩形: 圆角 4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0" name="矩形: 圆角 4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矩形: 圆角 5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矩形: 圆角 5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矩形: 圆角 5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矩形: 圆角 5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37" name="矩形: 圆角 3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8" name="矩形: 圆角 3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矩形: 圆角 3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0" name="矩形: 圆角 3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矩形: 圆角 4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矩形: 圆角 4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4" name="矩形: 圆角 4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28" name="矩形: 圆角 2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9" name="矩形: 圆角 2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0" name="矩形: 圆角 2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1" name="矩形: 圆角 3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2" name="矩形: 圆角 3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6" name="矩形: 圆角 3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9" name="矩形: 圆角 1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" name="矩形: 圆角 1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" name="矩形: 圆角 2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3" name="矩形: 圆角 2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矩形: 圆角 2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矩形: 圆角 2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64" name="组合 63"/>
          <p:cNvGrpSpPr/>
          <p:nvPr userDrawn="1"/>
        </p:nvGrpSpPr>
        <p:grpSpPr>
          <a:xfrm>
            <a:off x="-575968" y="-199763"/>
            <a:ext cx="1797005" cy="1095113"/>
            <a:chOff x="11406188" y="-622300"/>
            <a:chExt cx="1876425" cy="1143513"/>
          </a:xfrm>
          <a:solidFill>
            <a:schemeClr val="bg1">
              <a:alpha val="32000"/>
            </a:schemeClr>
          </a:solidFill>
        </p:grpSpPr>
        <p:grpSp>
          <p:nvGrpSpPr>
            <p:cNvPr id="65" name="组合 64"/>
            <p:cNvGrpSpPr/>
            <p:nvPr/>
          </p:nvGrpSpPr>
          <p:grpSpPr>
            <a:xfrm>
              <a:off x="11406188" y="-622300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106" name="矩形: 圆角 105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7" name="矩形: 圆角 106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8" name="矩形: 圆角 107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9" name="矩形: 圆角 108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0" name="矩形: 圆角 109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1" name="矩形: 圆角 110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2" name="矩形: 圆角 111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3" name="矩形: 圆角 112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14" name="矩形: 圆角 113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1406188" y="-36737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97" name="矩形: 圆角 96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8" name="矩形: 圆角 97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9" name="矩形: 圆角 98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0" name="矩形: 圆角 99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1" name="矩形: 圆角 100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2" name="矩形: 圆角 101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3" name="矩形: 圆角 102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" name="矩形: 圆角 103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5" name="矩形: 圆角 104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11406188" y="-11245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88" name="矩形: 圆角 87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9" name="矩形: 圆角 88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0" name="矩形: 圆角 89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1" name="矩形: 圆角 90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2" name="矩形: 圆角 91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3" name="矩形: 圆角 92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4" name="矩形: 圆角 93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5" name="矩形: 圆角 94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6" name="矩形: 圆角 95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1406188" y="142466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9" name="矩形: 圆角 78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0" name="矩形: 圆角 79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1" name="矩形: 圆角 80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" name="矩形: 圆角 81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3" name="矩形: 圆角 82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4" name="矩形: 圆角 83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5" name="矩形: 圆角 84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6" name="矩形: 圆角 85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7" name="矩形: 圆角 86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1406188" y="397388"/>
              <a:ext cx="1876425" cy="123825"/>
              <a:chOff x="11406188" y="-622300"/>
              <a:chExt cx="1876425" cy="123825"/>
            </a:xfrm>
            <a:grpFill/>
          </p:grpSpPr>
          <p:sp>
            <p:nvSpPr>
              <p:cNvPr id="70" name="矩形: 圆角 69"/>
              <p:cNvSpPr/>
              <p:nvPr/>
            </p:nvSpPr>
            <p:spPr>
              <a:xfrm>
                <a:off x="131587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1" name="矩形: 圆角 70"/>
              <p:cNvSpPr/>
              <p:nvPr/>
            </p:nvSpPr>
            <p:spPr>
              <a:xfrm>
                <a:off x="129397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2" name="矩形: 圆角 71"/>
              <p:cNvSpPr/>
              <p:nvPr/>
            </p:nvSpPr>
            <p:spPr>
              <a:xfrm>
                <a:off x="127206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3" name="矩形: 圆角 72"/>
              <p:cNvSpPr/>
              <p:nvPr/>
            </p:nvSpPr>
            <p:spPr>
              <a:xfrm>
                <a:off x="125015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4" name="矩形: 圆角 73"/>
              <p:cNvSpPr/>
              <p:nvPr/>
            </p:nvSpPr>
            <p:spPr>
              <a:xfrm>
                <a:off x="122824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5" name="矩形: 圆角 74"/>
              <p:cNvSpPr/>
              <p:nvPr/>
            </p:nvSpPr>
            <p:spPr>
              <a:xfrm>
                <a:off x="1206341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6" name="矩形: 圆角 75"/>
              <p:cNvSpPr/>
              <p:nvPr/>
            </p:nvSpPr>
            <p:spPr>
              <a:xfrm>
                <a:off x="1184433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7" name="矩形: 圆角 76"/>
              <p:cNvSpPr/>
              <p:nvPr/>
            </p:nvSpPr>
            <p:spPr>
              <a:xfrm>
                <a:off x="11625263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8" name="矩形: 圆角 77"/>
              <p:cNvSpPr/>
              <p:nvPr/>
            </p:nvSpPr>
            <p:spPr>
              <a:xfrm>
                <a:off x="11406188" y="-622300"/>
                <a:ext cx="123825" cy="1238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图片 18" descr="摄图网_401668427_banner_企业文化（非企业商用）"/>
          <p:cNvPicPr/>
          <p:nvPr userDrawn="1"/>
        </p:nvPicPr>
        <p:blipFill>
          <a:blip r:embed="rId2"/>
          <a:srcRect l="4453"/>
          <a:stretch>
            <a:fillRect/>
          </a:stretch>
        </p:blipFill>
        <p:spPr>
          <a:xfrm flipH="1"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22"/>
          <p:cNvPicPr>
            <a:picLocks noChangeAspect="1"/>
          </p:cNvPicPr>
          <p:nvPr userDrawn="1"/>
        </p:nvPicPr>
        <p:blipFill>
          <a:blip r:embed="rId2"/>
          <a:srcRect t="23418" r="16919" b="98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3" descr="图片1"/>
          <p:cNvPicPr/>
          <p:nvPr userDrawn="1"/>
        </p:nvPicPr>
        <p:blipFill>
          <a:blip r:embed="rId2"/>
          <a:srcRect t="13687" b="44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3" name="Shape 44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0" y="0"/>
            <a:ext cx="12193200" cy="685800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22"/>
          <p:cNvPicPr>
            <a:picLocks noChangeAspect="1"/>
          </p:cNvPicPr>
          <p:nvPr userDrawn="1"/>
        </p:nvPicPr>
        <p:blipFill>
          <a:blip r:embed="rId2"/>
          <a:srcRect t="23418" r="16919" b="982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图片 10" descr="摄图网_500799910_banner_团队（非企业商用）"/>
          <p:cNvPicPr/>
          <p:nvPr userDrawn="1"/>
        </p:nvPicPr>
        <p:blipFill>
          <a:blip r:embed="rId2"/>
          <a:srcRect b="8704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图片 25" descr="03"/>
          <p:cNvPicPr/>
          <p:nvPr userDrawn="1"/>
        </p:nvPicPr>
        <p:blipFill>
          <a:blip r:embed="rId2"/>
          <a:srcRect l="10585" t="21625" b="4205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100000"/>
                </a:srgbClr>
              </a:gs>
              <a:gs pos="52000">
                <a:srgbClr val="0681B0">
                  <a:alpha val="77000"/>
                </a:srgbClr>
              </a:gs>
              <a:gs pos="0">
                <a:srgbClr val="006E9F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24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4" descr="摄图网_401724072_banner_商业与金融（非企业商用）"/>
          <p:cNvPicPr/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2" descr="摄图网_401783137_banner_运动背景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图片 6" descr="07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图片 3" descr="摄图网_501225493_banner_团队人员集体点赞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图片 1"/>
          <p:cNvPicPr>
            <a:picLocks noChangeAspect="1"/>
          </p:cNvPicPr>
          <p:nvPr userDrawn="1"/>
        </p:nvPicPr>
        <p:blipFill>
          <a:blip r:embed="rId2"/>
          <a:srcRect b="28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6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8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图片 10" descr="摄图网_500799910_banner_团队（非企业商用）"/>
          <p:cNvPicPr/>
          <p:nvPr userDrawn="1"/>
        </p:nvPicPr>
        <p:blipFill>
          <a:blip r:embed="rId2"/>
          <a:srcRect b="8704"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Rectangle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60000"/>
                </a:srgbClr>
              </a:gs>
              <a:gs pos="0">
                <a:srgbClr val="006E9F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1" name="图片 8" descr="摄图网_401031616_banner_最佳员工（非企业商用）"/>
          <p:cNvPicPr/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3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摄图网_401724072_banner_商业与金融（非企业商用）"/>
          <p:cNvPicPr>
            <a:picLocks noChangeAspect="1"/>
          </p:cNvPicPr>
          <p:nvPr userDrawn="1"/>
        </p:nvPicPr>
        <p:blipFill>
          <a:blip r:embed="rId2"/>
          <a:srcRect b="4790"/>
          <a:stretch>
            <a:fillRect/>
          </a:stretch>
        </p:blipFill>
        <p:spPr>
          <a:xfrm>
            <a:off x="0" y="0"/>
            <a:ext cx="12179935" cy="6891655"/>
          </a:xfrm>
          <a:prstGeom prst="rect">
            <a:avLst/>
          </a:prstGeom>
        </p:spPr>
      </p:pic>
      <p:sp>
        <p:nvSpPr>
          <p:cNvPr id="22" name="Rectangle 6"/>
          <p:cNvSpPr/>
          <p:nvPr userDrawn="1"/>
        </p:nvSpPr>
        <p:spPr>
          <a:xfrm>
            <a:off x="0" y="0"/>
            <a:ext cx="12180570" cy="68827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2" name="图片 1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白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占位符 40" descr="E:\品牌宣传\下载\摄图网_401725042_banner_商业与金融（非企业商用）.jpg摄图网_401725042_banner_商业与金融（非企业商用）"/>
          <p:cNvPicPr>
            <a:picLocks noGrp="1" noChangeAspect="1"/>
          </p:cNvPicPr>
          <p:nvPr userDrawn="1"/>
        </p:nvPicPr>
        <p:blipFill>
          <a:blip r:embed="rId2"/>
          <a:srcRect r="1362" b="6891"/>
          <a:stretch>
            <a:fillRect/>
          </a:stretch>
        </p:blipFill>
        <p:spPr>
          <a:xfrm>
            <a:off x="33020" y="0"/>
            <a:ext cx="12205335" cy="6906260"/>
          </a:xfrm>
          <a:custGeom>
            <a:avLst/>
            <a:gdLst>
              <a:gd name="connsiteX0" fmla="*/ 0 w 6848475"/>
              <a:gd name="connsiteY0" fmla="*/ 0 h 5591175"/>
              <a:gd name="connsiteX1" fmla="*/ 6848475 w 6848475"/>
              <a:gd name="connsiteY1" fmla="*/ 0 h 5591175"/>
              <a:gd name="connsiteX2" fmla="*/ 6848475 w 6848475"/>
              <a:gd name="connsiteY2" fmla="*/ 5591175 h 5591175"/>
              <a:gd name="connsiteX3" fmla="*/ 0 w 6848475"/>
              <a:gd name="connsiteY3" fmla="*/ 5591175 h 559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5591175">
                <a:moveTo>
                  <a:pt x="0" y="0"/>
                </a:moveTo>
                <a:lnTo>
                  <a:pt x="6848475" y="0"/>
                </a:lnTo>
                <a:lnTo>
                  <a:pt x="6848475" y="5591175"/>
                </a:lnTo>
                <a:lnTo>
                  <a:pt x="0" y="559117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5" name="Rectangle 3"/>
          <p:cNvSpPr/>
          <p:nvPr userDrawn="1"/>
        </p:nvSpPr>
        <p:spPr>
          <a:xfrm>
            <a:off x="0" y="0"/>
            <a:ext cx="12225020" cy="696722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、B座"/>
          <p:cNvPicPr/>
          <p:nvPr userDrawn="1"/>
        </p:nvPicPr>
        <p:blipFill>
          <a:blip r:embed="rId2"/>
          <a:srcRect t="3148" b="12109"/>
          <a:stretch>
            <a:fillRect/>
          </a:stretch>
        </p:blipFill>
        <p:spPr>
          <a:xfrm>
            <a:off x="2540" y="0"/>
            <a:ext cx="12193200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540" y="0"/>
            <a:ext cx="12193200" cy="6858000"/>
          </a:xfrm>
          <a:prstGeom prst="rect">
            <a:avLst/>
          </a:prstGeom>
          <a:gradFill>
            <a:gsLst>
              <a:gs pos="2000">
                <a:srgbClr val="00BABB"/>
              </a:gs>
              <a:gs pos="99000">
                <a:srgbClr val="317CC1">
                  <a:alpha val="6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金马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1270" y="0"/>
            <a:ext cx="12193270" cy="6857365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72000"/>
                </a:srgbClr>
              </a:gs>
              <a:gs pos="52000">
                <a:srgbClr val="0681B0">
                  <a:alpha val="72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29" name="图片 3" descr="旗帜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">
                <a:srgbClr val="56B7C7"/>
              </a:gs>
              <a:gs pos="99000">
                <a:schemeClr val="accent1">
                  <a:lumMod val="50000"/>
                  <a:alpha val="62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0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0350" y="542290"/>
            <a:ext cx="1233170" cy="39941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blipFill>
            <a:blip r:embed="rId2"/>
            <a:stretch>
              <a:fillRect t="-69148" b="-68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6" name="Rectangle 3"/>
          <p:cNvSpPr/>
          <p:nvPr userDrawn="1"/>
        </p:nvSpPr>
        <p:spPr>
          <a:xfrm>
            <a:off x="0" y="3077845"/>
            <a:ext cx="12193200" cy="378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0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tx2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7" name="图片 6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 userDrawn="1"/>
        </p:nvSpPr>
        <p:spPr>
          <a:xfrm>
            <a:off x="0" y="2"/>
            <a:ext cx="12192000" cy="2520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strike="noStrike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9" name="图片 8" descr="Logo+科远智慧（白色）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000" y="542290"/>
            <a:ext cx="1233170" cy="399415"/>
          </a:xfrm>
          <a:prstGeom prst="rect">
            <a:avLst/>
          </a:prstGeom>
        </p:spPr>
      </p:pic>
      <p:sp>
        <p:nvSpPr>
          <p:cNvPr id="64" name="Rectangle: Rounded Corners 63"/>
          <p:cNvSpPr/>
          <p:nvPr userDrawn="1"/>
        </p:nvSpPr>
        <p:spPr>
          <a:xfrm>
            <a:off x="540000" y="1620000"/>
            <a:ext cx="11160000" cy="4500000"/>
          </a:xfrm>
          <a:prstGeom prst="roundRect">
            <a:avLst>
              <a:gd name="adj" fmla="val 3010"/>
            </a:avLst>
          </a:prstGeom>
          <a:solidFill>
            <a:schemeClr val="bg1"/>
          </a:solidFill>
          <a:ln>
            <a:noFill/>
          </a:ln>
          <a:effectLst>
            <a:outerShdw blurRad="711200" dist="685800" dir="5400000" sx="87000" sy="87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/>
            <a:endParaRPr lang="en-GB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900000" y="2520000"/>
            <a:ext cx="10440000" cy="0"/>
          </a:xfrm>
          <a:prstGeom prst="line">
            <a:avLst/>
          </a:prstGeom>
          <a:ln>
            <a:gradFill>
              <a:gsLst>
                <a:gs pos="0">
                  <a:srgbClr val="68CCCD"/>
                </a:gs>
                <a:gs pos="100000">
                  <a:srgbClr val="0B79A8"/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720000" y="1908000"/>
            <a:ext cx="1260000" cy="83248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5" name="内容占位符 14"/>
          <p:cNvSpPr>
            <a:spLocks noGrp="1"/>
          </p:cNvSpPr>
          <p:nvPr>
            <p:ph sz="quarter" idx="13" hasCustomPrompt="1"/>
          </p:nvPr>
        </p:nvSpPr>
        <p:spPr>
          <a:xfrm>
            <a:off x="2160000" y="1908000"/>
            <a:ext cx="180000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6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400572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 hasCustomPrompt="1"/>
          </p:nvPr>
        </p:nvSpPr>
        <p:spPr>
          <a:xfrm>
            <a:off x="585103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8" name="内容占位符 17"/>
          <p:cNvSpPr>
            <a:spLocks noGrp="1"/>
          </p:cNvSpPr>
          <p:nvPr>
            <p:ph sz="quarter" idx="16" hasCustomPrompt="1"/>
          </p:nvPr>
        </p:nvSpPr>
        <p:spPr>
          <a:xfrm>
            <a:off x="769634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9" name="内容占位符 18"/>
          <p:cNvSpPr>
            <a:spLocks noGrp="1"/>
          </p:cNvSpPr>
          <p:nvPr>
            <p:ph sz="quarter" idx="17" hasCustomPrompt="1"/>
          </p:nvPr>
        </p:nvSpPr>
        <p:spPr>
          <a:xfrm>
            <a:off x="9541650" y="1908000"/>
            <a:ext cx="1799590" cy="462915"/>
          </a:xfrm>
        </p:spPr>
        <p:txBody>
          <a:bodyPr vert="horz" wrap="square" lIns="46990" tIns="46990" rIns="46990" bIns="46990" rtlCol="0">
            <a:spAutoFit/>
          </a:bodyPr>
          <a:lstStyle>
            <a:lvl1pPr marL="0" indent="0" algn="ctr">
              <a:lnSpc>
                <a:spcPct val="150000"/>
              </a:lnSpc>
              <a:buNone/>
              <a:defRPr lang="zh-CN" altLang="en-US" sz="1600" b="1" dirty="0" smtClean="0">
                <a:solidFill>
                  <a:schemeClr val="tx2"/>
                </a:solidFill>
              </a:defRPr>
            </a:lvl1pPr>
            <a:lvl2pPr>
              <a:defRPr lang="zh-CN" altLang="en-US" sz="1400" dirty="0" smtClean="0"/>
            </a:lvl2pPr>
            <a:lvl3pPr>
              <a:defRPr lang="zh-CN" altLang="en-US" sz="1400" dirty="0" smtClean="0"/>
            </a:lvl3pPr>
            <a:lvl4pPr>
              <a:defRPr sz="1200"/>
            </a:lvl4pPr>
          </a:lstStyle>
          <a:p>
            <a:pPr lvl="0"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21" name="内容占位符 20"/>
          <p:cNvSpPr>
            <a:spLocks noGrp="1"/>
          </p:cNvSpPr>
          <p:nvPr>
            <p:ph sz="quarter" idx="18"/>
          </p:nvPr>
        </p:nvSpPr>
        <p:spPr>
          <a:xfrm>
            <a:off x="720340" y="2700000"/>
            <a:ext cx="126000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1600" b="1" dirty="0" smtClean="0"/>
            </a:lvl1pPr>
            <a:lvl2pPr marL="360045" indent="0" algn="ctr">
              <a:buFont typeface="Arial" panose="020B0604020202020204" pitchFamily="34" charset="0"/>
              <a:buNone/>
              <a:defRPr lang="zh-CN" altLang="en-US" sz="1400" dirty="0" smtClean="0"/>
            </a:lvl2pPr>
            <a:lvl3pPr marL="720090" indent="0" algn="ctr">
              <a:buFont typeface="Arial" panose="020B0604020202020204" pitchFamily="34" charset="0"/>
              <a:buNone/>
              <a:defRPr lang="zh-CN" altLang="en-US" sz="1400" dirty="0" smtClean="0"/>
            </a:lvl3pPr>
            <a:lvl4pPr marL="1080135" indent="0" algn="ctr">
              <a:buFont typeface="Arial" panose="020B0604020202020204" pitchFamily="34" charset="0"/>
              <a:buNone/>
              <a:defRPr sz="12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2" name="内容占位符 21"/>
          <p:cNvSpPr>
            <a:spLocks noGrp="1"/>
          </p:cNvSpPr>
          <p:nvPr>
            <p:ph sz="quarter" idx="19"/>
          </p:nvPr>
        </p:nvSpPr>
        <p:spPr>
          <a:xfrm>
            <a:off x="2160270" y="270000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7" name="内容占位符 26"/>
          <p:cNvSpPr>
            <a:spLocks noGrp="1"/>
          </p:cNvSpPr>
          <p:nvPr>
            <p:ph sz="quarter" idx="20"/>
          </p:nvPr>
        </p:nvSpPr>
        <p:spPr>
          <a:xfrm>
            <a:off x="400558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8" name="内容占位符 27"/>
          <p:cNvSpPr>
            <a:spLocks noGrp="1"/>
          </p:cNvSpPr>
          <p:nvPr>
            <p:ph sz="quarter" idx="21"/>
          </p:nvPr>
        </p:nvSpPr>
        <p:spPr>
          <a:xfrm>
            <a:off x="5850890" y="2699365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29" name="内容占位符 28"/>
          <p:cNvSpPr>
            <a:spLocks noGrp="1"/>
          </p:cNvSpPr>
          <p:nvPr>
            <p:ph sz="quarter" idx="22"/>
          </p:nvPr>
        </p:nvSpPr>
        <p:spPr>
          <a:xfrm>
            <a:off x="7696200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0" name="内容占位符 29"/>
          <p:cNvSpPr>
            <a:spLocks noGrp="1"/>
          </p:cNvSpPr>
          <p:nvPr>
            <p:ph sz="quarter" idx="23"/>
          </p:nvPr>
        </p:nvSpPr>
        <p:spPr>
          <a:xfrm>
            <a:off x="9543415" y="2698730"/>
            <a:ext cx="1799590" cy="3240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eaLnBrk="1" fontAlgn="auto" latinLnBrk="0" hangingPunct="1">
              <a:spcAft>
                <a:spcPts val="600"/>
              </a:spcAft>
              <a:buNone/>
              <a:defRPr lang="zh-CN" altLang="en-US" sz="1600" b="1" dirty="0" smtClean="0"/>
            </a:lvl1pPr>
            <a:lvl2pPr marL="0" indent="0" eaLnBrk="1" fontAlgn="auto" latinLnBrk="0" hangingPunct="1">
              <a:buNone/>
              <a:defRPr lang="zh-CN" altLang="en-US" sz="1400" dirty="0" smtClean="0"/>
            </a:lvl2pPr>
            <a:lvl3pPr marL="0" indent="0" eaLnBrk="1" fontAlgn="auto" latinLnBrk="0" hangingPunct="1">
              <a:buNone/>
              <a:defRPr lang="zh-CN" altLang="en-US" sz="1000" dirty="0" smtClean="0"/>
            </a:lvl3pPr>
            <a:lvl4pPr marL="0" indent="0" eaLnBrk="1" fontAlgn="auto" latinLnBrk="0" hangingPunct="1">
              <a:buNone/>
              <a:defRPr sz="1000"/>
            </a:lvl4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</p:txBody>
      </p:sp>
      <p:sp>
        <p:nvSpPr>
          <p:cNvPr id="33" name="标题占位符 1"/>
          <p:cNvSpPr>
            <a:spLocks noGrp="1"/>
          </p:cNvSpPr>
          <p:nvPr>
            <p:ph type="title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sz="2000" b="1" u="none" strike="noStrike" kern="1200" cap="none" spc="500" normalizeH="0">
                <a:solidFill>
                  <a:schemeClr val="bg1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9" Type="http://schemas.openxmlformats.org/officeDocument/2006/relationships/image" Target="../media/image29.svg"/><Relationship Id="rId38" Type="http://schemas.openxmlformats.org/officeDocument/2006/relationships/image" Target="../media/image28.png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0" Type="http://schemas.openxmlformats.org/officeDocument/2006/relationships/theme" Target="../theme/theme2.xml"/><Relationship Id="rId4" Type="http://schemas.openxmlformats.org/officeDocument/2006/relationships/slideLayout" Target="../slideLayouts/slideLayout41.xml"/><Relationship Id="rId39" Type="http://schemas.openxmlformats.org/officeDocument/2006/relationships/image" Target="../media/image29.svg"/><Relationship Id="rId38" Type="http://schemas.openxmlformats.org/officeDocument/2006/relationships/image" Target="../media/image28.png"/><Relationship Id="rId37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0" Type="http://schemas.openxmlformats.org/officeDocument/2006/relationships/theme" Target="../theme/theme3.xml"/><Relationship Id="rId4" Type="http://schemas.openxmlformats.org/officeDocument/2006/relationships/slideLayout" Target="../slideLayouts/slideLayout78.xml"/><Relationship Id="rId39" Type="http://schemas.openxmlformats.org/officeDocument/2006/relationships/image" Target="../media/image29.svg"/><Relationship Id="rId38" Type="http://schemas.openxmlformats.org/officeDocument/2006/relationships/image" Target="../media/image28.png"/><Relationship Id="rId37" Type="http://schemas.openxmlformats.org/officeDocument/2006/relationships/slideLayout" Target="../slideLayouts/slideLayout111.xml"/><Relationship Id="rId36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05.xml"/><Relationship Id="rId30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40" Type="http://schemas.openxmlformats.org/officeDocument/2006/relationships/theme" Target="../theme/theme4.xml"/><Relationship Id="rId4" Type="http://schemas.openxmlformats.org/officeDocument/2006/relationships/slideLayout" Target="../slideLayouts/slideLayout115.xml"/><Relationship Id="rId39" Type="http://schemas.openxmlformats.org/officeDocument/2006/relationships/image" Target="../media/image33.svg"/><Relationship Id="rId38" Type="http://schemas.openxmlformats.org/officeDocument/2006/relationships/image" Target="../media/image32.png"/><Relationship Id="rId37" Type="http://schemas.openxmlformats.org/officeDocument/2006/relationships/slideLayout" Target="../slideLayouts/slideLayout148.xml"/><Relationship Id="rId36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1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0" Type="http://schemas.openxmlformats.org/officeDocument/2006/relationships/theme" Target="../theme/theme5.xml"/><Relationship Id="rId4" Type="http://schemas.openxmlformats.org/officeDocument/2006/relationships/slideLayout" Target="../slideLayouts/slideLayout152.xml"/><Relationship Id="rId39" Type="http://schemas.openxmlformats.org/officeDocument/2006/relationships/image" Target="../media/image33.svg"/><Relationship Id="rId38" Type="http://schemas.openxmlformats.org/officeDocument/2006/relationships/image" Target="../media/image32.png"/><Relationship Id="rId37" Type="http://schemas.openxmlformats.org/officeDocument/2006/relationships/slideLayout" Target="../slideLayouts/slideLayout185.xml"/><Relationship Id="rId36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3.xml"/><Relationship Id="rId34" Type="http://schemas.openxmlformats.org/officeDocument/2006/relationships/slideLayout" Target="../slideLayouts/slideLayout182.xml"/><Relationship Id="rId33" Type="http://schemas.openxmlformats.org/officeDocument/2006/relationships/slideLayout" Target="../slideLayouts/slideLayout181.xml"/><Relationship Id="rId32" Type="http://schemas.openxmlformats.org/officeDocument/2006/relationships/slideLayout" Target="../slideLayouts/slideLayout180.xml"/><Relationship Id="rId31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75.xml"/><Relationship Id="rId26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65.xml"/><Relationship Id="rId16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9.xml"/><Relationship Id="rId31" Type="http://schemas.openxmlformats.org/officeDocument/2006/relationships/theme" Target="../theme/theme6.xml"/><Relationship Id="rId30" Type="http://schemas.openxmlformats.org/officeDocument/2006/relationships/image" Target="../media/image37.png"/><Relationship Id="rId3" Type="http://schemas.openxmlformats.org/officeDocument/2006/relationships/slideLayout" Target="../slideLayouts/slideLayout188.xml"/><Relationship Id="rId29" Type="http://schemas.openxmlformats.org/officeDocument/2006/relationships/image" Target="../media/image36.png"/><Relationship Id="rId28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2.xml"/><Relationship Id="rId26" Type="http://schemas.openxmlformats.org/officeDocument/2006/relationships/slideLayout" Target="../slideLayouts/slideLayout211.xml"/><Relationship Id="rId25" Type="http://schemas.openxmlformats.org/officeDocument/2006/relationships/slideLayout" Target="../slideLayouts/slideLayout210.xml"/><Relationship Id="rId24" Type="http://schemas.openxmlformats.org/officeDocument/2006/relationships/slideLayout" Target="../slideLayouts/slideLayout209.xml"/><Relationship Id="rId23" Type="http://schemas.openxmlformats.org/officeDocument/2006/relationships/slideLayout" Target="../slideLayouts/slideLayout208.xml"/><Relationship Id="rId22" Type="http://schemas.openxmlformats.org/officeDocument/2006/relationships/slideLayout" Target="../slideLayouts/slideLayout207.xml"/><Relationship Id="rId21" Type="http://schemas.openxmlformats.org/officeDocument/2006/relationships/slideLayout" Target="../slideLayouts/slideLayout206.xml"/><Relationship Id="rId20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187.xml"/><Relationship Id="rId19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科远智慧LOGO组合"/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422000" y="539750"/>
            <a:ext cx="1257300" cy="409575"/>
          </a:xfrm>
          <a:prstGeom prst="rect">
            <a:avLst/>
          </a:prstGeom>
        </p:spPr>
      </p:pic>
      <p:sp>
        <p:nvSpPr>
          <p:cNvPr id="5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rgbClr val="0072A5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750" y="1440000"/>
            <a:ext cx="1116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transition/>
  <p:hf sldNum="0" hdr="0" ftr="0" dt="0"/>
  <p:txStyles>
    <p:titleStyle>
      <a:lvl1pPr algn="ctr" defTabSz="725170" rtl="0" eaLnBrk="1" latinLnBrk="0" hangingPunct="1">
        <a:spcBef>
          <a:spcPct val="0"/>
        </a:spcBef>
        <a:buNone/>
        <a:defRPr lang="zh-CN" altLang="en-US" sz="2000" b="0" i="0" u="none" strike="noStrike" kern="1200" cap="none" spc="0" normalizeH="0" dirty="0" smtClean="0">
          <a:solidFill>
            <a:srgbClr val="0072A5"/>
          </a:solidFill>
          <a:effectLst/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60045" indent="-360045" algn="just" defTabSz="719455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n"/>
        <a:defRPr lang="zh-CN" altLang="en-US" sz="18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20090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l"/>
        <a:defRPr lang="zh-CN" altLang="en-US" sz="16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080135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黑体" panose="02010609060101010101" pitchFamily="49" charset="-122"/>
        <a:buChar char="-"/>
        <a:defRPr lang="zh-CN" altLang="en-US" sz="14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080135" indent="0" algn="just" defTabSz="725170" rtl="0" eaLnBrk="1" latinLnBrk="0" hangingPunct="1">
        <a:lnSpc>
          <a:spcPct val="150000"/>
        </a:lnSpc>
        <a:spcBef>
          <a:spcPts val="0"/>
        </a:spcBef>
        <a:buFont typeface="Arial" panose="020B0604020202020204"/>
        <a:buNone/>
        <a:defRPr lang="zh-CN" altLang="en-US" sz="12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3263900" indent="-362585" algn="l" defTabSz="725170" rtl="0" eaLnBrk="1" latinLnBrk="0" hangingPunct="1">
        <a:lnSpc>
          <a:spcPct val="150000"/>
        </a:lnSpc>
        <a:spcBef>
          <a:spcPct val="20000"/>
        </a:spcBef>
        <a:buFont typeface="Arial" panose="020B0604020202020204"/>
        <a:buChar char="»"/>
        <a:defRPr lang="zh-CN" altLang="en-US" sz="1400" kern="120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398907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424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3941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458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17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034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551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131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648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165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682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99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科远智慧LOGO组合"/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422000" y="539750"/>
            <a:ext cx="1257300" cy="409575"/>
          </a:xfrm>
          <a:prstGeom prst="rect">
            <a:avLst/>
          </a:prstGeom>
        </p:spPr>
      </p:pic>
      <p:sp>
        <p:nvSpPr>
          <p:cNvPr id="5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rgbClr val="0072A5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750" y="1440000"/>
            <a:ext cx="1116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transition/>
  <p:hf sldNum="0" hdr="0" ftr="0" dt="0"/>
  <p:txStyles>
    <p:titleStyle>
      <a:lvl1pPr algn="ctr" defTabSz="725170" rtl="0" eaLnBrk="1" latinLnBrk="0" hangingPunct="1">
        <a:spcBef>
          <a:spcPct val="0"/>
        </a:spcBef>
        <a:buNone/>
        <a:defRPr lang="zh-CN" altLang="en-US" sz="2000" b="0" i="0" u="none" strike="noStrike" kern="1200" cap="none" spc="0" normalizeH="0" dirty="0" smtClean="0">
          <a:solidFill>
            <a:srgbClr val="0072A5"/>
          </a:solidFill>
          <a:effectLst/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60045" indent="-360045" algn="just" defTabSz="719455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n"/>
        <a:defRPr lang="zh-CN" altLang="en-US" sz="18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20090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l"/>
        <a:defRPr lang="zh-CN" altLang="en-US" sz="16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080135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黑体" panose="02010609060101010101" pitchFamily="49" charset="-122"/>
        <a:buChar char="-"/>
        <a:defRPr lang="zh-CN" altLang="en-US" sz="14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080135" indent="0" algn="just" defTabSz="725170" rtl="0" eaLnBrk="1" latinLnBrk="0" hangingPunct="1">
        <a:lnSpc>
          <a:spcPct val="150000"/>
        </a:lnSpc>
        <a:spcBef>
          <a:spcPts val="0"/>
        </a:spcBef>
        <a:buFont typeface="Arial" panose="020B0604020202020204"/>
        <a:buNone/>
        <a:defRPr lang="zh-CN" altLang="en-US" sz="12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3263900" indent="-362585" algn="l" defTabSz="725170" rtl="0" eaLnBrk="1" latinLnBrk="0" hangingPunct="1">
        <a:lnSpc>
          <a:spcPct val="150000"/>
        </a:lnSpc>
        <a:spcBef>
          <a:spcPct val="20000"/>
        </a:spcBef>
        <a:buFont typeface="Arial" panose="020B0604020202020204"/>
        <a:buChar char="»"/>
        <a:defRPr lang="zh-CN" altLang="en-US" sz="1400" kern="120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398907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424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3941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458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17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034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551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131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648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165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682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99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科远智慧LOGO组合"/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422000" y="539750"/>
            <a:ext cx="1257300" cy="409575"/>
          </a:xfrm>
          <a:prstGeom prst="rect">
            <a:avLst/>
          </a:prstGeom>
        </p:spPr>
      </p:pic>
      <p:sp>
        <p:nvSpPr>
          <p:cNvPr id="5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rgbClr val="0072A5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750" y="1440000"/>
            <a:ext cx="1116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</p:sldLayoutIdLst>
  <p:transition/>
  <p:hf sldNum="0" hdr="0" ftr="0" dt="0"/>
  <p:txStyles>
    <p:titleStyle>
      <a:lvl1pPr algn="ctr" defTabSz="725170" rtl="0" eaLnBrk="1" latinLnBrk="0" hangingPunct="1">
        <a:spcBef>
          <a:spcPct val="0"/>
        </a:spcBef>
        <a:buNone/>
        <a:defRPr lang="zh-CN" altLang="en-US" sz="2000" b="0" i="0" u="none" strike="noStrike" kern="1200" cap="none" spc="0" normalizeH="0" dirty="0" smtClean="0">
          <a:solidFill>
            <a:srgbClr val="0072A5"/>
          </a:solidFill>
          <a:effectLst/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60045" indent="-360045" algn="just" defTabSz="719455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n"/>
        <a:defRPr lang="zh-CN" altLang="en-US" sz="18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20090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l"/>
        <a:defRPr lang="zh-CN" altLang="en-US" sz="16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080135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黑体" panose="02010609060101010101" pitchFamily="49" charset="-122"/>
        <a:buChar char="-"/>
        <a:defRPr lang="zh-CN" altLang="en-US" sz="14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080135" indent="0" algn="just" defTabSz="725170" rtl="0" eaLnBrk="1" latinLnBrk="0" hangingPunct="1">
        <a:lnSpc>
          <a:spcPct val="150000"/>
        </a:lnSpc>
        <a:spcBef>
          <a:spcPts val="0"/>
        </a:spcBef>
        <a:buFont typeface="Arial" panose="020B0604020202020204"/>
        <a:buNone/>
        <a:defRPr lang="zh-CN" altLang="en-US" sz="12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3263900" indent="-362585" algn="l" defTabSz="725170" rtl="0" eaLnBrk="1" latinLnBrk="0" hangingPunct="1">
        <a:lnSpc>
          <a:spcPct val="150000"/>
        </a:lnSpc>
        <a:spcBef>
          <a:spcPct val="20000"/>
        </a:spcBef>
        <a:buFont typeface="Arial" panose="020B0604020202020204"/>
        <a:buChar char="»"/>
        <a:defRPr lang="zh-CN" altLang="en-US" sz="1400" kern="120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398907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424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3941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458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17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034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551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131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648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165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682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99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科远智慧LOGO组合"/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422000" y="539750"/>
            <a:ext cx="1257300" cy="409575"/>
          </a:xfrm>
          <a:prstGeom prst="rect">
            <a:avLst/>
          </a:prstGeom>
        </p:spPr>
      </p:pic>
      <p:sp>
        <p:nvSpPr>
          <p:cNvPr id="5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rgbClr val="0072A5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750" y="1440000"/>
            <a:ext cx="1116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</p:sldLayoutIdLst>
  <p:transition/>
  <p:hf sldNum="0" hdr="0" ftr="0" dt="0"/>
  <p:txStyles>
    <p:titleStyle>
      <a:lvl1pPr algn="ctr" defTabSz="725170" rtl="0" eaLnBrk="1" latinLnBrk="0" hangingPunct="1">
        <a:spcBef>
          <a:spcPct val="0"/>
        </a:spcBef>
        <a:buNone/>
        <a:defRPr lang="zh-CN" altLang="en-US" sz="2000" b="0" i="0" u="none" strike="noStrike" kern="1200" cap="none" spc="0" normalizeH="0" dirty="0" smtClean="0">
          <a:solidFill>
            <a:srgbClr val="0072A5"/>
          </a:solidFill>
          <a:effectLst/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60045" indent="-360045" algn="just" defTabSz="719455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n"/>
        <a:defRPr lang="zh-CN" altLang="en-US" sz="18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20090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l"/>
        <a:defRPr lang="zh-CN" altLang="en-US" sz="16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080135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黑体" panose="02010609060101010101" pitchFamily="49" charset="-122"/>
        <a:buChar char="-"/>
        <a:defRPr lang="zh-CN" altLang="en-US" sz="14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080135" indent="0" algn="just" defTabSz="725170" rtl="0" eaLnBrk="1" latinLnBrk="0" hangingPunct="1">
        <a:lnSpc>
          <a:spcPct val="150000"/>
        </a:lnSpc>
        <a:spcBef>
          <a:spcPts val="0"/>
        </a:spcBef>
        <a:buFont typeface="Arial" panose="020B0604020202020204"/>
        <a:buNone/>
        <a:defRPr lang="zh-CN" altLang="en-US" sz="12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3263900" indent="-362585" algn="l" defTabSz="725170" rtl="0" eaLnBrk="1" latinLnBrk="0" hangingPunct="1">
        <a:lnSpc>
          <a:spcPct val="150000"/>
        </a:lnSpc>
        <a:spcBef>
          <a:spcPct val="20000"/>
        </a:spcBef>
        <a:buFont typeface="Arial" panose="020B0604020202020204"/>
        <a:buChar char="»"/>
        <a:defRPr lang="zh-CN" altLang="en-US" sz="1400" kern="120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398907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424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3941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458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17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034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551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131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648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165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682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99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科远智慧LOGO组合"/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422000" y="539750"/>
            <a:ext cx="1257300" cy="409575"/>
          </a:xfrm>
          <a:prstGeom prst="rect">
            <a:avLst/>
          </a:prstGeom>
        </p:spPr>
      </p:pic>
      <p:sp>
        <p:nvSpPr>
          <p:cNvPr id="5" name="标题占位符 1"/>
          <p:cNvSpPr>
            <a:spLocks noGrp="1"/>
          </p:cNvSpPr>
          <p:nvPr>
            <p:ph type="title" hasCustomPrompt="1"/>
          </p:nvPr>
        </p:nvSpPr>
        <p:spPr bwMode="auto">
          <a:xfrm>
            <a:off x="540000" y="540000"/>
            <a:ext cx="9216624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lvl1pPr algn="l">
              <a:defRPr b="1" u="none" strike="noStrike" kern="1200" cap="none" spc="500" normalizeH="0">
                <a:solidFill>
                  <a:srgbClr val="0072A5"/>
                </a:solidFill>
                <a:uFillTx/>
                <a:latin typeface="微软雅黑" panose="020B0503020204020204" charset="-122"/>
              </a:defRPr>
            </a:lvl1pPr>
          </a:lstStyle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750" y="1440000"/>
            <a:ext cx="111600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5" r:id="rId25"/>
    <p:sldLayoutId id="2147483826" r:id="rId26"/>
    <p:sldLayoutId id="2147483827" r:id="rId27"/>
    <p:sldLayoutId id="2147483828" r:id="rId28"/>
    <p:sldLayoutId id="2147483829" r:id="rId29"/>
    <p:sldLayoutId id="2147483830" r:id="rId30"/>
    <p:sldLayoutId id="2147483831" r:id="rId31"/>
    <p:sldLayoutId id="2147483832" r:id="rId32"/>
    <p:sldLayoutId id="2147483833" r:id="rId33"/>
    <p:sldLayoutId id="2147483834" r:id="rId34"/>
    <p:sldLayoutId id="2147483835" r:id="rId35"/>
    <p:sldLayoutId id="2147483836" r:id="rId36"/>
    <p:sldLayoutId id="2147483837" r:id="rId37"/>
  </p:sldLayoutIdLst>
  <p:transition/>
  <p:hf sldNum="0" hdr="0" ftr="0" dt="0"/>
  <p:txStyles>
    <p:titleStyle>
      <a:lvl1pPr algn="ctr" defTabSz="725170" rtl="0" eaLnBrk="1" latinLnBrk="0" hangingPunct="1">
        <a:spcBef>
          <a:spcPct val="0"/>
        </a:spcBef>
        <a:buNone/>
        <a:defRPr lang="zh-CN" altLang="en-US" sz="2000" b="0" i="0" u="none" strike="noStrike" kern="1200" cap="none" spc="0" normalizeH="0" dirty="0" smtClean="0">
          <a:solidFill>
            <a:srgbClr val="0072A5"/>
          </a:solidFill>
          <a:effectLst/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60045" indent="-360045" algn="just" defTabSz="719455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n"/>
        <a:defRPr lang="zh-CN" altLang="en-US" sz="18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20090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Wingdings" panose="05000000000000000000" pitchFamily="2" charset="2"/>
        <a:buChar char="l"/>
        <a:defRPr lang="zh-CN" altLang="en-US" sz="16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080135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accent5">
            <a:lumMod val="50000"/>
          </a:schemeClr>
        </a:buClr>
        <a:buFont typeface="黑体" panose="02010609060101010101" pitchFamily="49" charset="-122"/>
        <a:buChar char="-"/>
        <a:defRPr lang="zh-CN" altLang="en-US" sz="14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080135" indent="0" algn="just" defTabSz="725170" rtl="0" eaLnBrk="1" latinLnBrk="0" hangingPunct="1">
        <a:lnSpc>
          <a:spcPct val="150000"/>
        </a:lnSpc>
        <a:spcBef>
          <a:spcPts val="0"/>
        </a:spcBef>
        <a:buFont typeface="Arial" panose="020B0604020202020204"/>
        <a:buNone/>
        <a:defRPr lang="zh-CN" altLang="en-US" sz="1200" b="0" i="0" kern="1200" smtClean="0">
          <a:solidFill>
            <a:schemeClr val="accent5">
              <a:lumMod val="50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3263900" indent="-362585" algn="l" defTabSz="725170" rtl="0" eaLnBrk="1" latinLnBrk="0" hangingPunct="1">
        <a:lnSpc>
          <a:spcPct val="150000"/>
        </a:lnSpc>
        <a:spcBef>
          <a:spcPct val="20000"/>
        </a:spcBef>
        <a:buFont typeface="Arial" panose="020B0604020202020204"/>
        <a:buChar char="»"/>
        <a:defRPr lang="zh-CN" altLang="en-US" sz="1400" kern="120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398907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424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3941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458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17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034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551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131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648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165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682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99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Logo+科远智慧（标准色）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81895" y="252095"/>
            <a:ext cx="1800000" cy="5822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6480079"/>
            <a:ext cx="12190992" cy="377921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/>
          </p:nvPr>
        </p:nvSpPr>
        <p:spPr bwMode="auto">
          <a:xfrm>
            <a:off x="336000" y="252000"/>
            <a:ext cx="8640000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ctr" anchorCtr="0" compatLnSpc="1">
            <a:normAutofit/>
          </a:bodyPr>
          <a:lstStyle/>
          <a:p>
            <a:pPr lvl="0" algn="just" fontAlgn="base">
              <a:lnSpc>
                <a:spcPct val="100000"/>
              </a:lnSpc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840001" y="6531206"/>
            <a:ext cx="2041793" cy="2755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 marL="0" algn="ctr" defTabSz="484505" eaLnBrk="1" latinLnBrk="0" hangingPunct="1">
              <a:defRPr sz="14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84505" defTabSz="484505" eaLnBrk="1" latinLnBrk="0" hangingPunct="1">
              <a:defRPr sz="1940">
                <a:latin typeface="+mn-lt"/>
                <a:ea typeface="+mn-ea"/>
              </a:defRPr>
            </a:lvl2pPr>
            <a:lvl3pPr marL="969645" defTabSz="484505" eaLnBrk="1" latinLnBrk="0" hangingPunct="1">
              <a:defRPr sz="1940">
                <a:latin typeface="+mn-lt"/>
                <a:ea typeface="+mn-ea"/>
              </a:defRPr>
            </a:lvl3pPr>
            <a:lvl4pPr marL="1454150" defTabSz="484505" eaLnBrk="1" latinLnBrk="0" hangingPunct="1">
              <a:defRPr sz="1940">
                <a:latin typeface="+mn-lt"/>
                <a:ea typeface="+mn-ea"/>
              </a:defRPr>
            </a:lvl4pPr>
            <a:lvl5pPr marL="1939290" defTabSz="484505" eaLnBrk="1" latinLnBrk="0" hangingPunct="1">
              <a:defRPr sz="1940">
                <a:latin typeface="+mn-lt"/>
                <a:ea typeface="+mn-ea"/>
              </a:defRPr>
            </a:lvl5pPr>
            <a:lvl6pPr marL="2423795" defTabSz="484505">
              <a:defRPr sz="1940">
                <a:latin typeface="+mn-lt"/>
                <a:ea typeface="+mn-ea"/>
              </a:defRPr>
            </a:lvl6pPr>
            <a:lvl7pPr marL="2908300" defTabSz="484505">
              <a:defRPr sz="1940">
                <a:latin typeface="+mn-lt"/>
                <a:ea typeface="+mn-ea"/>
              </a:defRPr>
            </a:lvl7pPr>
            <a:lvl8pPr marL="3393440" defTabSz="484505">
              <a:defRPr sz="1940">
                <a:latin typeface="+mn-lt"/>
                <a:ea typeface="+mn-ea"/>
              </a:defRPr>
            </a:lvl8pPr>
            <a:lvl9pPr marL="3877945" defTabSz="484505">
              <a:defRPr sz="1940"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全方位智慧产业领导者</a:t>
            </a:r>
            <a:endParaRPr lang="zh-CN" altLang="en-US" sz="1200" b="0" i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xfrm>
            <a:off x="288000" y="6545891"/>
            <a:ext cx="48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zh-CN" altLang="en-US" sz="1000" b="0" i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algn="ctr"/>
            <a:fld id="{3AD9866C-B8E1-4B55-A986-B90A7612EBA6}" type="slidenum">
              <a:rPr lang="en-US" altLang="zh-CN" smtClean="0"/>
            </a:fld>
            <a:endParaRPr lang="en-US" dirty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"/>
          </p:nvPr>
        </p:nvSpPr>
        <p:spPr>
          <a:xfrm>
            <a:off x="336000" y="1080000"/>
            <a:ext cx="11520000" cy="52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en-US" altLang="zh-CN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  <p:sldLayoutId id="2147483866" r:id="rId28"/>
  </p:sldLayoutIdLst>
  <p:hf hdr="0" ftr="0" dt="0"/>
  <p:txStyles>
    <p:titleStyle>
      <a:lvl1pPr algn="ctr" defTabSz="725170" rtl="0" eaLnBrk="1" latinLnBrk="0" hangingPunct="1">
        <a:spcBef>
          <a:spcPct val="0"/>
        </a:spcBef>
        <a:buNone/>
        <a:defRPr lang="zh-CN" altLang="en-US" sz="3200" kern="1200" dirty="0" smtClean="0">
          <a:solidFill>
            <a:srgbClr val="FF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60045" indent="-360045" algn="just" defTabSz="719455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Font typeface="Wingdings" panose="05000000000000000000" pitchFamily="2" charset="2"/>
        <a:buChar char="n"/>
        <a:defRPr lang="zh-CN" altLang="en-US" sz="2400" kern="1200" smtClean="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20090" indent="-360045" algn="just" defTabSz="725170" rtl="0" eaLnBrk="1" latinLnBrk="0" hangingPunct="1">
        <a:lnSpc>
          <a:spcPct val="150000"/>
        </a:lnSpc>
        <a:spcBef>
          <a:spcPts val="0"/>
        </a:spcBef>
        <a:buClr>
          <a:schemeClr val="tx2"/>
        </a:buClr>
        <a:buFont typeface="Wingdings 3" panose="05040102010807070707" pitchFamily="18" charset="2"/>
        <a:buChar char=""/>
        <a:defRPr lang="zh-CN" altLang="en-US" sz="2000" kern="1200" smtClean="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080135" indent="-360045" algn="just" defTabSz="725170" rtl="0" eaLnBrk="1" latinLnBrk="0" hangingPunct="1">
        <a:lnSpc>
          <a:spcPct val="150000"/>
        </a:lnSpc>
        <a:spcBef>
          <a:spcPts val="0"/>
        </a:spcBef>
        <a:buFont typeface="黑体" panose="02010609060101010101" pitchFamily="49" charset="-122"/>
        <a:buChar char="-"/>
        <a:defRPr lang="zh-CN" altLang="en-US" sz="1800" kern="1200" smtClean="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080135" indent="0" algn="just" defTabSz="725170" rtl="0" eaLnBrk="1" latinLnBrk="0" hangingPunct="1">
        <a:lnSpc>
          <a:spcPct val="150000"/>
        </a:lnSpc>
        <a:spcBef>
          <a:spcPts val="0"/>
        </a:spcBef>
        <a:buFont typeface="Arial" panose="020B0604020202020204"/>
        <a:buNone/>
        <a:defRPr lang="zh-CN" altLang="en-US" sz="1600" kern="1200" smtClean="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3263900" indent="-362585" algn="l" defTabSz="725170" rtl="0" eaLnBrk="1" latinLnBrk="0" hangingPunct="1">
        <a:lnSpc>
          <a:spcPct val="150000"/>
        </a:lnSpc>
        <a:spcBef>
          <a:spcPct val="20000"/>
        </a:spcBef>
        <a:buFont typeface="Arial" panose="020B0604020202020204"/>
        <a:buChar char="»"/>
        <a:defRPr lang="zh-CN" altLang="en-US" sz="1400" kern="1200">
          <a:solidFill>
            <a:srgbClr val="006E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398907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424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3941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4580" indent="-362585" algn="l" defTabSz="72517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17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034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5510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131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648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165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682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1995" algn="l" defTabSz="72517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6" Type="http://schemas.openxmlformats.org/officeDocument/2006/relationships/notesSlide" Target="../notesSlides/notesSlide13.xml"/><Relationship Id="rId25" Type="http://schemas.openxmlformats.org/officeDocument/2006/relationships/slideLayout" Target="../slideLayouts/slideLayout34.xml"/><Relationship Id="rId24" Type="http://schemas.openxmlformats.org/officeDocument/2006/relationships/image" Target="../media/image61.png"/><Relationship Id="rId23" Type="http://schemas.openxmlformats.org/officeDocument/2006/relationships/image" Target="../media/image60.png"/><Relationship Id="rId22" Type="http://schemas.openxmlformats.org/officeDocument/2006/relationships/image" Target="../media/image59.png"/><Relationship Id="rId21" Type="http://schemas.openxmlformats.org/officeDocument/2006/relationships/tags" Target="../tags/tag47.xml"/><Relationship Id="rId20" Type="http://schemas.openxmlformats.org/officeDocument/2006/relationships/tags" Target="../tags/tag46.xml"/><Relationship Id="rId2" Type="http://schemas.openxmlformats.org/officeDocument/2006/relationships/tags" Target="../tags/tag28.xml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4" Type="http://schemas.openxmlformats.org/officeDocument/2006/relationships/notesSlide" Target="../notesSlides/notesSlide15.xml"/><Relationship Id="rId53" Type="http://schemas.openxmlformats.org/officeDocument/2006/relationships/slideLayout" Target="../slideLayouts/slideLayout34.xml"/><Relationship Id="rId52" Type="http://schemas.openxmlformats.org/officeDocument/2006/relationships/tags" Target="../tags/tag99.xml"/><Relationship Id="rId51" Type="http://schemas.openxmlformats.org/officeDocument/2006/relationships/tags" Target="../tags/tag98.xml"/><Relationship Id="rId50" Type="http://schemas.openxmlformats.org/officeDocument/2006/relationships/tags" Target="../tags/tag97.xml"/><Relationship Id="rId5" Type="http://schemas.openxmlformats.org/officeDocument/2006/relationships/tags" Target="../tags/tag52.xml"/><Relationship Id="rId49" Type="http://schemas.openxmlformats.org/officeDocument/2006/relationships/tags" Target="../tags/tag96.xml"/><Relationship Id="rId48" Type="http://schemas.openxmlformats.org/officeDocument/2006/relationships/tags" Target="../tags/tag95.xml"/><Relationship Id="rId47" Type="http://schemas.openxmlformats.org/officeDocument/2006/relationships/tags" Target="../tags/tag94.xml"/><Relationship Id="rId46" Type="http://schemas.openxmlformats.org/officeDocument/2006/relationships/tags" Target="../tags/tag93.xml"/><Relationship Id="rId45" Type="http://schemas.openxmlformats.org/officeDocument/2006/relationships/tags" Target="../tags/tag92.xml"/><Relationship Id="rId44" Type="http://schemas.openxmlformats.org/officeDocument/2006/relationships/tags" Target="../tags/tag91.xml"/><Relationship Id="rId43" Type="http://schemas.openxmlformats.org/officeDocument/2006/relationships/tags" Target="../tags/tag90.xml"/><Relationship Id="rId42" Type="http://schemas.openxmlformats.org/officeDocument/2006/relationships/tags" Target="../tags/tag89.xml"/><Relationship Id="rId41" Type="http://schemas.openxmlformats.org/officeDocument/2006/relationships/tags" Target="../tags/tag88.xml"/><Relationship Id="rId40" Type="http://schemas.openxmlformats.org/officeDocument/2006/relationships/tags" Target="../tags/tag87.xml"/><Relationship Id="rId4" Type="http://schemas.openxmlformats.org/officeDocument/2006/relationships/tags" Target="../tags/tag51.xml"/><Relationship Id="rId39" Type="http://schemas.openxmlformats.org/officeDocument/2006/relationships/tags" Target="../tags/tag86.xml"/><Relationship Id="rId38" Type="http://schemas.openxmlformats.org/officeDocument/2006/relationships/tags" Target="../tags/tag85.xml"/><Relationship Id="rId37" Type="http://schemas.openxmlformats.org/officeDocument/2006/relationships/tags" Target="../tags/tag84.xml"/><Relationship Id="rId36" Type="http://schemas.openxmlformats.org/officeDocument/2006/relationships/tags" Target="../tags/tag83.xml"/><Relationship Id="rId35" Type="http://schemas.openxmlformats.org/officeDocument/2006/relationships/tags" Target="../tags/tag82.xml"/><Relationship Id="rId34" Type="http://schemas.openxmlformats.org/officeDocument/2006/relationships/tags" Target="../tags/tag81.xml"/><Relationship Id="rId33" Type="http://schemas.openxmlformats.org/officeDocument/2006/relationships/tags" Target="../tags/tag80.xml"/><Relationship Id="rId32" Type="http://schemas.openxmlformats.org/officeDocument/2006/relationships/tags" Target="../tags/tag79.xml"/><Relationship Id="rId31" Type="http://schemas.openxmlformats.org/officeDocument/2006/relationships/tags" Target="../tags/tag78.xml"/><Relationship Id="rId30" Type="http://schemas.openxmlformats.org/officeDocument/2006/relationships/tags" Target="../tags/tag77.xml"/><Relationship Id="rId3" Type="http://schemas.openxmlformats.org/officeDocument/2006/relationships/tags" Target="../tags/tag50.xml"/><Relationship Id="rId29" Type="http://schemas.openxmlformats.org/officeDocument/2006/relationships/tags" Target="../tags/tag76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tags" Target="../tags/tag49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1" Type="http://schemas.openxmlformats.org/officeDocument/2006/relationships/slideLayout" Target="../slideLayouts/slideLayout34.xml"/><Relationship Id="rId50" Type="http://schemas.openxmlformats.org/officeDocument/2006/relationships/tags" Target="../tags/tag149.xml"/><Relationship Id="rId5" Type="http://schemas.openxmlformats.org/officeDocument/2006/relationships/tags" Target="../tags/tag104.xml"/><Relationship Id="rId49" Type="http://schemas.openxmlformats.org/officeDocument/2006/relationships/tags" Target="../tags/tag148.xml"/><Relationship Id="rId48" Type="http://schemas.openxmlformats.org/officeDocument/2006/relationships/tags" Target="../tags/tag147.xml"/><Relationship Id="rId47" Type="http://schemas.openxmlformats.org/officeDocument/2006/relationships/tags" Target="../tags/tag146.xml"/><Relationship Id="rId46" Type="http://schemas.openxmlformats.org/officeDocument/2006/relationships/tags" Target="../tags/tag145.xml"/><Relationship Id="rId45" Type="http://schemas.openxmlformats.org/officeDocument/2006/relationships/tags" Target="../tags/tag144.xml"/><Relationship Id="rId44" Type="http://schemas.openxmlformats.org/officeDocument/2006/relationships/tags" Target="../tags/tag143.xml"/><Relationship Id="rId43" Type="http://schemas.openxmlformats.org/officeDocument/2006/relationships/tags" Target="../tags/tag142.xml"/><Relationship Id="rId42" Type="http://schemas.openxmlformats.org/officeDocument/2006/relationships/tags" Target="../tags/tag141.xml"/><Relationship Id="rId41" Type="http://schemas.openxmlformats.org/officeDocument/2006/relationships/tags" Target="../tags/tag140.xml"/><Relationship Id="rId40" Type="http://schemas.openxmlformats.org/officeDocument/2006/relationships/tags" Target="../tags/tag139.xml"/><Relationship Id="rId4" Type="http://schemas.openxmlformats.org/officeDocument/2006/relationships/tags" Target="../tags/tag103.xml"/><Relationship Id="rId39" Type="http://schemas.openxmlformats.org/officeDocument/2006/relationships/tags" Target="../tags/tag138.xml"/><Relationship Id="rId38" Type="http://schemas.openxmlformats.org/officeDocument/2006/relationships/tags" Target="../tags/tag137.xml"/><Relationship Id="rId37" Type="http://schemas.openxmlformats.org/officeDocument/2006/relationships/tags" Target="../tags/tag136.xml"/><Relationship Id="rId36" Type="http://schemas.openxmlformats.org/officeDocument/2006/relationships/tags" Target="../tags/tag135.xml"/><Relationship Id="rId35" Type="http://schemas.openxmlformats.org/officeDocument/2006/relationships/tags" Target="../tags/tag134.xml"/><Relationship Id="rId34" Type="http://schemas.openxmlformats.org/officeDocument/2006/relationships/tags" Target="../tags/tag133.xml"/><Relationship Id="rId33" Type="http://schemas.openxmlformats.org/officeDocument/2006/relationships/tags" Target="../tags/tag132.xml"/><Relationship Id="rId32" Type="http://schemas.openxmlformats.org/officeDocument/2006/relationships/tags" Target="../tags/tag131.xml"/><Relationship Id="rId31" Type="http://schemas.openxmlformats.org/officeDocument/2006/relationships/tags" Target="../tags/tag130.xml"/><Relationship Id="rId30" Type="http://schemas.openxmlformats.org/officeDocument/2006/relationships/tags" Target="../tags/tag129.xml"/><Relationship Id="rId3" Type="http://schemas.openxmlformats.org/officeDocument/2006/relationships/tags" Target="../tags/tag102.xml"/><Relationship Id="rId29" Type="http://schemas.openxmlformats.org/officeDocument/2006/relationships/tags" Target="../tags/tag128.xml"/><Relationship Id="rId28" Type="http://schemas.openxmlformats.org/officeDocument/2006/relationships/tags" Target="../tags/tag127.xml"/><Relationship Id="rId27" Type="http://schemas.openxmlformats.org/officeDocument/2006/relationships/tags" Target="../tags/tag126.xml"/><Relationship Id="rId26" Type="http://schemas.openxmlformats.org/officeDocument/2006/relationships/tags" Target="../tags/tag125.xml"/><Relationship Id="rId25" Type="http://schemas.openxmlformats.org/officeDocument/2006/relationships/tags" Target="../tags/tag124.xml"/><Relationship Id="rId24" Type="http://schemas.openxmlformats.org/officeDocument/2006/relationships/tags" Target="../tags/tag123.xml"/><Relationship Id="rId23" Type="http://schemas.openxmlformats.org/officeDocument/2006/relationships/tags" Target="../tags/tag122.xml"/><Relationship Id="rId22" Type="http://schemas.openxmlformats.org/officeDocument/2006/relationships/tags" Target="../tags/tag121.xml"/><Relationship Id="rId21" Type="http://schemas.openxmlformats.org/officeDocument/2006/relationships/tags" Target="../tags/tag120.xml"/><Relationship Id="rId20" Type="http://schemas.openxmlformats.org/officeDocument/2006/relationships/tags" Target="../tags/tag119.xml"/><Relationship Id="rId2" Type="http://schemas.openxmlformats.org/officeDocument/2006/relationships/tags" Target="../tags/tag101.xml"/><Relationship Id="rId19" Type="http://schemas.openxmlformats.org/officeDocument/2006/relationships/tags" Target="../tags/tag118.xml"/><Relationship Id="rId18" Type="http://schemas.openxmlformats.org/officeDocument/2006/relationships/tags" Target="../tags/tag117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tags" Target="../tags/tag11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3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3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7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8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>
            <a:spLocks noGrp="1"/>
          </p:cNvSpPr>
          <p:nvPr/>
        </p:nvSpPr>
        <p:spPr>
          <a:xfrm>
            <a:off x="1271905" y="4004945"/>
            <a:ext cx="4900930" cy="3073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72517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zh-CN" altLang="en-US" sz="3200" b="0" i="0" kern="1200" dirty="0" smtClean="0">
                <a:solidFill>
                  <a:schemeClr val="bg1"/>
                </a:solidFill>
                <a:effectLst/>
                <a:latin typeface="+mj-ea"/>
                <a:ea typeface="+mj-ea"/>
                <a:cs typeface="兰亭黑-简" panose="02000000000000000000" pitchFamily="2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智慧产业建设引领者</a:t>
            </a:r>
            <a:endParaRPr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1271905" y="5876925"/>
            <a:ext cx="2716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bg1"/>
                </a:solidFill>
                <a:latin typeface="+mn-lt"/>
                <a:ea typeface="微软雅黑" panose="020B0503020204020204" charset="-122"/>
                <a:cs typeface="+mn-lt"/>
              </a:rPr>
              <a:t>www.sciyon.com</a:t>
            </a:r>
            <a:endParaRPr lang="en-US" sz="1400" spc="600" dirty="0">
              <a:solidFill>
                <a:schemeClr val="bg1"/>
              </a:solidFill>
              <a:latin typeface="+mn-lt"/>
              <a:ea typeface="微软雅黑" panose="020B0503020204020204" charset="-122"/>
              <a:cs typeface="+mn-lt"/>
            </a:endParaRPr>
          </a:p>
        </p:txBody>
      </p:sp>
      <p:sp>
        <p:nvSpPr>
          <p:cNvPr id="17" name="标题 2"/>
          <p:cNvSpPr>
            <a:spLocks noGrp="1"/>
          </p:cNvSpPr>
          <p:nvPr/>
        </p:nvSpPr>
        <p:spPr>
          <a:xfrm>
            <a:off x="1200150" y="2565400"/>
            <a:ext cx="4972685" cy="1107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spAutoFit/>
          </a:bodyPr>
          <a:lstStyle>
            <a:lvl1pPr algn="l" defTabSz="72517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zh-CN" altLang="en-US" sz="3200" b="0" i="0" kern="1200" dirty="0" smtClean="0">
                <a:solidFill>
                  <a:schemeClr val="bg1"/>
                </a:solidFill>
                <a:effectLst/>
                <a:latin typeface="+mj-ea"/>
                <a:ea typeface="+mj-ea"/>
                <a:cs typeface="兰亭黑-简" panose="02000000000000000000" pitchFamily="2" charset="-122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2025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年年终工作总结</a:t>
            </a:r>
            <a:endParaRPr lang="en-US" altLang="zh-CN" sz="4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>
              <a:lnSpc>
                <a:spcPct val="1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大数据分析部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卞庆朝</a:t>
            </a:r>
            <a:endParaRPr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41425" y="3739515"/>
            <a:ext cx="4931410" cy="0"/>
          </a:xfrm>
          <a:prstGeom prst="line">
            <a:avLst/>
          </a:prstGeom>
          <a:ln w="12700" cmpd="sng">
            <a:solidFill>
              <a:schemeClr val="bg1">
                <a:alpha val="97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 spc="200" dirty="0">
                <a:solidFill>
                  <a:srgbClr val="0072A5"/>
                </a:solidFill>
                <a:sym typeface="+mn-ea"/>
              </a:rPr>
              <a:t>其他：文档方面</a:t>
            </a:r>
            <a:endParaRPr sz="1600" spc="200" dirty="0">
              <a:solidFill>
                <a:srgbClr val="404040"/>
              </a:solidFill>
              <a:sym typeface="+mn-ea"/>
            </a:endParaRPr>
          </a:p>
        </p:txBody>
      </p:sp>
      <p:sp>
        <p:nvSpPr>
          <p:cNvPr id="12298" name="文本框 29"/>
          <p:cNvSpPr txBox="1">
            <a:spLocks noChangeArrowheads="1"/>
          </p:cNvSpPr>
          <p:nvPr/>
        </p:nvSpPr>
        <p:spPr bwMode="auto">
          <a:xfrm>
            <a:off x="335915" y="2074545"/>
            <a:ext cx="3461385" cy="210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大唐江苏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—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软科学文章</a:t>
            </a:r>
            <a:endParaRPr 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智能问答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—</a:t>
            </a: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专利文章</a:t>
            </a:r>
            <a:endParaRPr 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钢铁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水务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化工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/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智能问答软著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4130" y="2061210"/>
            <a:ext cx="187325" cy="3996690"/>
          </a:xfrm>
          <a:prstGeom prst="rect">
            <a:avLst/>
          </a:prstGeom>
          <a:solidFill>
            <a:srgbClr val="0072A5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975" y="1124585"/>
            <a:ext cx="6291580" cy="5166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310" y="1052830"/>
            <a:ext cx="6435090" cy="4967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65" y="1412875"/>
            <a:ext cx="5473065" cy="479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688" y="3789295"/>
            <a:ext cx="9216624" cy="1060418"/>
          </a:xfrm>
        </p:spPr>
        <p:txBody>
          <a:bodyPr/>
          <a:lstStyle/>
          <a:p>
            <a:r>
              <a:rPr lang="zh-CN" altLang="en-US" dirty="0"/>
              <a:t>工作总结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159851" y="1701282"/>
            <a:ext cx="23519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olidFill>
                  <a:srgbClr val="0072A5"/>
                </a:solidFill>
                <a:sym typeface="+mn-ea"/>
              </a:rPr>
              <a:t>AI</a:t>
            </a:r>
            <a:r>
              <a:rPr spc="120">
                <a:latin typeface="Arial" panose="020B0604020202020204" pitchFamily="34" charset="0"/>
                <a:sym typeface="+mn-ea"/>
              </a:rPr>
              <a:t>智能问答系统开发项目</a:t>
            </a:r>
            <a:r>
              <a:rPr lang="zh-CN" altLang="en-US" dirty="0"/>
              <a:t>目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31495" y="1845000"/>
            <a:ext cx="5792628" cy="4413131"/>
            <a:chOff x="4219135" y="7370398"/>
            <a:chExt cx="5716101" cy="4354829"/>
          </a:xfrm>
        </p:grpSpPr>
        <p:grpSp>
          <p:nvGrpSpPr>
            <p:cNvPr id="6" name="组合 5"/>
            <p:cNvGrpSpPr/>
            <p:nvPr/>
          </p:nvGrpSpPr>
          <p:grpSpPr>
            <a:xfrm>
              <a:off x="4219135" y="7370398"/>
              <a:ext cx="5680709" cy="4354829"/>
              <a:chOff x="4219135" y="7370398"/>
              <a:chExt cx="5680709" cy="4354829"/>
            </a:xfrm>
          </p:grpSpPr>
          <p:sp>
            <p:nvSpPr>
              <p:cNvPr id="9" name="任意多边形: 形状 8"/>
              <p:cNvSpPr/>
              <p:nvPr/>
            </p:nvSpPr>
            <p:spPr>
              <a:xfrm>
                <a:off x="6155567" y="11083242"/>
                <a:ext cx="1807845" cy="641985"/>
              </a:xfrm>
              <a:custGeom>
                <a:avLst/>
                <a:gdLst>
                  <a:gd name="connsiteX0" fmla="*/ 1484948 w 1807845"/>
                  <a:gd name="connsiteY0" fmla="*/ 0 h 696277"/>
                  <a:gd name="connsiteX1" fmla="*/ 902970 w 1807845"/>
                  <a:gd name="connsiteY1" fmla="*/ 0 h 696277"/>
                  <a:gd name="connsiteX2" fmla="*/ 320993 w 1807845"/>
                  <a:gd name="connsiteY2" fmla="*/ 0 h 696277"/>
                  <a:gd name="connsiteX3" fmla="*/ 22860 w 1807845"/>
                  <a:gd name="connsiteY3" fmla="*/ 642938 h 696277"/>
                  <a:gd name="connsiteX4" fmla="*/ 0 w 1807845"/>
                  <a:gd name="connsiteY4" fmla="*/ 670560 h 696277"/>
                  <a:gd name="connsiteX5" fmla="*/ 0 w 1807845"/>
                  <a:gd name="connsiteY5" fmla="*/ 696278 h 696277"/>
                  <a:gd name="connsiteX6" fmla="*/ 903923 w 1807845"/>
                  <a:gd name="connsiteY6" fmla="*/ 696278 h 696277"/>
                  <a:gd name="connsiteX7" fmla="*/ 1807846 w 1807845"/>
                  <a:gd name="connsiteY7" fmla="*/ 696278 h 696277"/>
                  <a:gd name="connsiteX8" fmla="*/ 1807846 w 1807845"/>
                  <a:gd name="connsiteY8" fmla="*/ 670560 h 696277"/>
                  <a:gd name="connsiteX9" fmla="*/ 1784985 w 1807845"/>
                  <a:gd name="connsiteY9" fmla="*/ 642938 h 696277"/>
                  <a:gd name="connsiteX10" fmla="*/ 1484948 w 1807845"/>
                  <a:gd name="connsiteY10" fmla="*/ 0 h 69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7845" h="696277">
                    <a:moveTo>
                      <a:pt x="1484948" y="0"/>
                    </a:moveTo>
                    <a:lnTo>
                      <a:pt x="902970" y="0"/>
                    </a:lnTo>
                    <a:lnTo>
                      <a:pt x="320993" y="0"/>
                    </a:lnTo>
                    <a:cubicBezTo>
                      <a:pt x="257175" y="616268"/>
                      <a:pt x="280988" y="594360"/>
                      <a:pt x="22860" y="642938"/>
                    </a:cubicBezTo>
                    <a:cubicBezTo>
                      <a:pt x="9525" y="645795"/>
                      <a:pt x="0" y="657225"/>
                      <a:pt x="0" y="670560"/>
                    </a:cubicBezTo>
                    <a:lnTo>
                      <a:pt x="0" y="696278"/>
                    </a:lnTo>
                    <a:lnTo>
                      <a:pt x="903923" y="696278"/>
                    </a:lnTo>
                    <a:lnTo>
                      <a:pt x="1807846" y="696278"/>
                    </a:lnTo>
                    <a:lnTo>
                      <a:pt x="1807846" y="670560"/>
                    </a:lnTo>
                    <a:cubicBezTo>
                      <a:pt x="1807846" y="657225"/>
                      <a:pt x="1798321" y="644843"/>
                      <a:pt x="1784985" y="642938"/>
                    </a:cubicBezTo>
                    <a:cubicBezTo>
                      <a:pt x="1524952" y="594360"/>
                      <a:pt x="1547813" y="616268"/>
                      <a:pt x="1484948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4219135" y="7370398"/>
                <a:ext cx="5680709" cy="3301364"/>
              </a:xfrm>
              <a:custGeom>
                <a:avLst/>
                <a:gdLst>
                  <a:gd name="connsiteX0" fmla="*/ 5679758 w 5680709"/>
                  <a:gd name="connsiteY0" fmla="*/ 3301365 h 3301364"/>
                  <a:gd name="connsiteX1" fmla="*/ 0 w 5680709"/>
                  <a:gd name="connsiteY1" fmla="*/ 3301365 h 3301364"/>
                  <a:gd name="connsiteX2" fmla="*/ 0 w 5680709"/>
                  <a:gd name="connsiteY2" fmla="*/ 111442 h 3301364"/>
                  <a:gd name="connsiteX3" fmla="*/ 111443 w 5680709"/>
                  <a:gd name="connsiteY3" fmla="*/ 0 h 3301364"/>
                  <a:gd name="connsiteX4" fmla="*/ 5569268 w 5680709"/>
                  <a:gd name="connsiteY4" fmla="*/ 0 h 3301364"/>
                  <a:gd name="connsiteX5" fmla="*/ 5680710 w 5680709"/>
                  <a:gd name="connsiteY5" fmla="*/ 111442 h 3301364"/>
                  <a:gd name="connsiteX6" fmla="*/ 5680710 w 5680709"/>
                  <a:gd name="connsiteY6" fmla="*/ 3301365 h 330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80709" h="3301364">
                    <a:moveTo>
                      <a:pt x="5679758" y="3301365"/>
                    </a:moveTo>
                    <a:lnTo>
                      <a:pt x="0" y="3301365"/>
                    </a:lnTo>
                    <a:lnTo>
                      <a:pt x="0" y="111442"/>
                    </a:lnTo>
                    <a:cubicBezTo>
                      <a:pt x="0" y="50482"/>
                      <a:pt x="49530" y="0"/>
                      <a:pt x="111443" y="0"/>
                    </a:cubicBezTo>
                    <a:lnTo>
                      <a:pt x="5569268" y="0"/>
                    </a:lnTo>
                    <a:cubicBezTo>
                      <a:pt x="5630228" y="0"/>
                      <a:pt x="5680710" y="49530"/>
                      <a:pt x="5680710" y="111442"/>
                    </a:cubicBezTo>
                    <a:lnTo>
                      <a:pt x="5680710" y="3301365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4391453" y="7715661"/>
                <a:ext cx="5364417" cy="2704453"/>
              </a:xfrm>
              <a:custGeom>
                <a:avLst/>
                <a:gdLst>
                  <a:gd name="connsiteX0" fmla="*/ 0 w 5476875"/>
                  <a:gd name="connsiteY0" fmla="*/ 0 h 3097530"/>
                  <a:gd name="connsiteX1" fmla="*/ 5476875 w 5476875"/>
                  <a:gd name="connsiteY1" fmla="*/ 0 h 3097530"/>
                  <a:gd name="connsiteX2" fmla="*/ 5476875 w 5476875"/>
                  <a:gd name="connsiteY2" fmla="*/ 3097530 h 3097530"/>
                  <a:gd name="connsiteX3" fmla="*/ 0 w 5476875"/>
                  <a:gd name="connsiteY3" fmla="*/ 3097530 h 309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875" h="3097530">
                    <a:moveTo>
                      <a:pt x="0" y="0"/>
                    </a:moveTo>
                    <a:lnTo>
                      <a:pt x="5476875" y="0"/>
                    </a:lnTo>
                    <a:lnTo>
                      <a:pt x="5476875" y="3097530"/>
                    </a:lnTo>
                    <a:lnTo>
                      <a:pt x="0" y="3097530"/>
                    </a:ln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4219135" y="10671763"/>
                <a:ext cx="5680709" cy="411480"/>
              </a:xfrm>
              <a:custGeom>
                <a:avLst/>
                <a:gdLst>
                  <a:gd name="connsiteX0" fmla="*/ 5679758 w 5680709"/>
                  <a:gd name="connsiteY0" fmla="*/ 0 h 411480"/>
                  <a:gd name="connsiteX1" fmla="*/ 0 w 5680709"/>
                  <a:gd name="connsiteY1" fmla="*/ 0 h 411480"/>
                  <a:gd name="connsiteX2" fmla="*/ 0 w 5680709"/>
                  <a:gd name="connsiteY2" fmla="*/ 300038 h 411480"/>
                  <a:gd name="connsiteX3" fmla="*/ 111443 w 5680709"/>
                  <a:gd name="connsiteY3" fmla="*/ 411480 h 411480"/>
                  <a:gd name="connsiteX4" fmla="*/ 5569268 w 5680709"/>
                  <a:gd name="connsiteY4" fmla="*/ 411480 h 411480"/>
                  <a:gd name="connsiteX5" fmla="*/ 5680710 w 5680709"/>
                  <a:gd name="connsiteY5" fmla="*/ 300038 h 411480"/>
                  <a:gd name="connsiteX6" fmla="*/ 5680710 w 5680709"/>
                  <a:gd name="connsiteY6" fmla="*/ 0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80709" h="411480">
                    <a:moveTo>
                      <a:pt x="5679758" y="0"/>
                    </a:moveTo>
                    <a:lnTo>
                      <a:pt x="0" y="0"/>
                    </a:lnTo>
                    <a:lnTo>
                      <a:pt x="0" y="300038"/>
                    </a:lnTo>
                    <a:cubicBezTo>
                      <a:pt x="0" y="360997"/>
                      <a:pt x="49530" y="411480"/>
                      <a:pt x="111443" y="411480"/>
                    </a:cubicBezTo>
                    <a:lnTo>
                      <a:pt x="5569268" y="411480"/>
                    </a:lnTo>
                    <a:cubicBezTo>
                      <a:pt x="5630228" y="411480"/>
                      <a:pt x="5680710" y="361950"/>
                      <a:pt x="5680710" y="300038"/>
                    </a:cubicBezTo>
                    <a:lnTo>
                      <a:pt x="5680710" y="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6406076" y="7371351"/>
                <a:ext cx="3492817" cy="3711892"/>
              </a:xfrm>
              <a:custGeom>
                <a:avLst/>
                <a:gdLst>
                  <a:gd name="connsiteX0" fmla="*/ 3492817 w 3492817"/>
                  <a:gd name="connsiteY0" fmla="*/ 111442 h 3711892"/>
                  <a:gd name="connsiteX1" fmla="*/ 3492817 w 3492817"/>
                  <a:gd name="connsiteY1" fmla="*/ 3600450 h 3711892"/>
                  <a:gd name="connsiteX2" fmla="*/ 3381375 w 3492817"/>
                  <a:gd name="connsiteY2" fmla="*/ 3711893 h 3711892"/>
                  <a:gd name="connsiteX3" fmla="*/ 1728788 w 3492817"/>
                  <a:gd name="connsiteY3" fmla="*/ 3711893 h 3711892"/>
                  <a:gd name="connsiteX4" fmla="*/ 0 w 3492817"/>
                  <a:gd name="connsiteY4" fmla="*/ 0 h 3711892"/>
                  <a:gd name="connsiteX5" fmla="*/ 3382327 w 3492817"/>
                  <a:gd name="connsiteY5" fmla="*/ 0 h 3711892"/>
                  <a:gd name="connsiteX6" fmla="*/ 3492817 w 3492817"/>
                  <a:gd name="connsiteY6" fmla="*/ 111442 h 371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92817" h="3711892">
                    <a:moveTo>
                      <a:pt x="3492817" y="111442"/>
                    </a:moveTo>
                    <a:lnTo>
                      <a:pt x="3492817" y="3600450"/>
                    </a:lnTo>
                    <a:cubicBezTo>
                      <a:pt x="3492817" y="3661410"/>
                      <a:pt x="3443288" y="3711893"/>
                      <a:pt x="3381375" y="3711893"/>
                    </a:cubicBezTo>
                    <a:lnTo>
                      <a:pt x="1728788" y="3711893"/>
                    </a:lnTo>
                    <a:lnTo>
                      <a:pt x="0" y="0"/>
                    </a:lnTo>
                    <a:lnTo>
                      <a:pt x="3382327" y="0"/>
                    </a:lnTo>
                    <a:cubicBezTo>
                      <a:pt x="3443288" y="0"/>
                      <a:pt x="3492817" y="49530"/>
                      <a:pt x="3492817" y="111442"/>
                    </a:cubicBez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" name="任意多边形: 形状 7"/>
            <p:cNvSpPr/>
            <p:nvPr/>
          </p:nvSpPr>
          <p:spPr>
            <a:xfrm>
              <a:off x="6442419" y="7512965"/>
              <a:ext cx="3492817" cy="3711892"/>
            </a:xfrm>
            <a:custGeom>
              <a:avLst/>
              <a:gdLst>
                <a:gd name="connsiteX0" fmla="*/ 3492817 w 3492817"/>
                <a:gd name="connsiteY0" fmla="*/ 111442 h 3711892"/>
                <a:gd name="connsiteX1" fmla="*/ 3492817 w 3492817"/>
                <a:gd name="connsiteY1" fmla="*/ 3600450 h 3711892"/>
                <a:gd name="connsiteX2" fmla="*/ 3381375 w 3492817"/>
                <a:gd name="connsiteY2" fmla="*/ 3711893 h 3711892"/>
                <a:gd name="connsiteX3" fmla="*/ 1728788 w 3492817"/>
                <a:gd name="connsiteY3" fmla="*/ 3711893 h 3711892"/>
                <a:gd name="connsiteX4" fmla="*/ 0 w 3492817"/>
                <a:gd name="connsiteY4" fmla="*/ 0 h 3711892"/>
                <a:gd name="connsiteX5" fmla="*/ 3382327 w 3492817"/>
                <a:gd name="connsiteY5" fmla="*/ 0 h 3711892"/>
                <a:gd name="connsiteX6" fmla="*/ 3492817 w 3492817"/>
                <a:gd name="connsiteY6" fmla="*/ 111442 h 371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17" h="3711892">
                  <a:moveTo>
                    <a:pt x="3492817" y="111442"/>
                  </a:moveTo>
                  <a:lnTo>
                    <a:pt x="3492817" y="3600450"/>
                  </a:lnTo>
                  <a:cubicBezTo>
                    <a:pt x="3492817" y="3661410"/>
                    <a:pt x="3443288" y="3711893"/>
                    <a:pt x="3381375" y="3711893"/>
                  </a:cubicBezTo>
                  <a:lnTo>
                    <a:pt x="1728788" y="3711893"/>
                  </a:lnTo>
                  <a:lnTo>
                    <a:pt x="0" y="0"/>
                  </a:lnTo>
                  <a:lnTo>
                    <a:pt x="3382327" y="0"/>
                  </a:lnTo>
                  <a:cubicBezTo>
                    <a:pt x="3443288" y="0"/>
                    <a:pt x="3492817" y="49530"/>
                    <a:pt x="3492817" y="111442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150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877050" y="1845000"/>
            <a:ext cx="1538883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项目工作内容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77050" y="5229657"/>
            <a:ext cx="4490136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charset="-122"/>
              </a:rPr>
              <a:t>任务单得分：</a:t>
            </a:r>
            <a:r>
              <a:rPr lang="en-US" altLang="zh-CN" sz="16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charset="-122"/>
              </a:rPr>
              <a:t>88</a:t>
            </a:r>
            <a:endParaRPr lang="en-US" altLang="zh-CN" sz="16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16000" y="2421000"/>
            <a:ext cx="398526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ea"/>
                <a:ea typeface="+mn-ea"/>
              </a:rPr>
              <a:t>PDF</a:t>
            </a:r>
            <a:r>
              <a:rPr lang="zh-CN" altLang="en-US" sz="1400" dirty="0">
                <a:latin typeface="+mn-ea"/>
                <a:ea typeface="+mn-ea"/>
              </a:rPr>
              <a:t>、</a:t>
            </a:r>
            <a:r>
              <a:rPr lang="en-US" altLang="zh-CN" sz="1400" dirty="0">
                <a:latin typeface="+mn-ea"/>
                <a:ea typeface="+mn-ea"/>
              </a:rPr>
              <a:t>docx</a:t>
            </a:r>
            <a:r>
              <a:rPr lang="zh-CN" altLang="en-US" sz="1400" dirty="0">
                <a:latin typeface="+mn-ea"/>
                <a:ea typeface="+mn-ea"/>
              </a:rPr>
              <a:t>、</a:t>
            </a:r>
            <a:r>
              <a:rPr lang="en-US" altLang="zh-CN" sz="1400" dirty="0">
                <a:latin typeface="+mn-ea"/>
                <a:ea typeface="+mn-ea"/>
              </a:rPr>
              <a:t>md</a:t>
            </a:r>
            <a:r>
              <a:rPr lang="zh-CN" altLang="en-US" sz="1400" dirty="0">
                <a:latin typeface="+mn-ea"/>
                <a:ea typeface="+mn-ea"/>
              </a:rPr>
              <a:t>文档解析</a:t>
            </a:r>
            <a:endParaRPr lang="zh-CN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00" dirty="0">
                <a:latin typeface="+mn-ea"/>
                <a:ea typeface="+mn-ea"/>
              </a:rPr>
              <a:t>文档分块和图表处理（存储数据库）</a:t>
            </a:r>
            <a:endParaRPr lang="zh-CN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+mn-ea"/>
              </a:rPr>
              <a:t>BM25</a:t>
            </a:r>
            <a:r>
              <a:rPr lang="zh-CN" altLang="en-US" sz="1400" dirty="0">
                <a:latin typeface="+mn-ea"/>
                <a:ea typeface="+mn-ea"/>
              </a:rPr>
              <a:t>文本和嵌入向量混合检索（命中测试）</a:t>
            </a:r>
            <a:endParaRPr lang="zh-CN" altLang="en-US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ea"/>
                <a:ea typeface="+mn-ea"/>
              </a:rPr>
              <a:t>AI</a:t>
            </a:r>
            <a:r>
              <a:rPr lang="zh-CN" altLang="en-US" sz="1400" dirty="0">
                <a:latin typeface="+mn-ea"/>
                <a:ea typeface="+mn-ea"/>
              </a:rPr>
              <a:t>阅读</a:t>
            </a:r>
            <a:endParaRPr lang="zh-CN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ea typeface="+mn-ea"/>
              </a:rPr>
              <a:t>用户问题重写等</a:t>
            </a:r>
            <a:r>
              <a:rPr lang="en-US" altLang="zh-CN" sz="1400" dirty="0">
                <a:latin typeface="+mn-ea"/>
                <a:ea typeface="+mn-ea"/>
              </a:rPr>
              <a:t>Prompt</a:t>
            </a:r>
            <a:r>
              <a:rPr lang="zh-CN" altLang="en-US" sz="1400" dirty="0">
                <a:latin typeface="+mn-ea"/>
                <a:ea typeface="+mn-ea"/>
              </a:rPr>
              <a:t>提示词</a:t>
            </a:r>
            <a:endParaRPr lang="zh-CN" altLang="en-US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ea typeface="+mn-ea"/>
              </a:rPr>
              <a:t>不同</a:t>
            </a:r>
            <a:r>
              <a:rPr lang="en-US" altLang="zh-CN" sz="1400" dirty="0">
                <a:latin typeface="+mn-ea"/>
                <a:ea typeface="+mn-ea"/>
              </a:rPr>
              <a:t>OCR</a:t>
            </a:r>
            <a:r>
              <a:rPr lang="zh-CN" altLang="en-US" sz="1400" dirty="0">
                <a:latin typeface="+mn-ea"/>
                <a:ea typeface="+mn-ea"/>
              </a:rPr>
              <a:t>模型测试文档分析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2195195"/>
            <a:ext cx="564515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大数据分析部202</a:t>
            </a:r>
            <a:r>
              <a:rPr lang="en-US" altLang="zh-CN" dirty="0"/>
              <a:t>5</a:t>
            </a:r>
            <a:r>
              <a:rPr lang="zh-CN" altLang="en-US" dirty="0"/>
              <a:t>年度迭代升级项目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03250" y="1845000"/>
            <a:ext cx="5756762" cy="4413131"/>
            <a:chOff x="4219135" y="7370398"/>
            <a:chExt cx="5680709" cy="4354829"/>
          </a:xfrm>
        </p:grpSpPr>
        <p:grpSp>
          <p:nvGrpSpPr>
            <p:cNvPr id="6" name="组合 5"/>
            <p:cNvGrpSpPr/>
            <p:nvPr/>
          </p:nvGrpSpPr>
          <p:grpSpPr>
            <a:xfrm>
              <a:off x="4219135" y="7370398"/>
              <a:ext cx="5680709" cy="4354829"/>
              <a:chOff x="4219135" y="7370398"/>
              <a:chExt cx="5680709" cy="4354829"/>
            </a:xfrm>
          </p:grpSpPr>
          <p:sp>
            <p:nvSpPr>
              <p:cNvPr id="9" name="任意多边形: 形状 8"/>
              <p:cNvSpPr/>
              <p:nvPr/>
            </p:nvSpPr>
            <p:spPr>
              <a:xfrm>
                <a:off x="6155567" y="11083242"/>
                <a:ext cx="1807845" cy="641985"/>
              </a:xfrm>
              <a:custGeom>
                <a:avLst/>
                <a:gdLst>
                  <a:gd name="connsiteX0" fmla="*/ 1484948 w 1807845"/>
                  <a:gd name="connsiteY0" fmla="*/ 0 h 696277"/>
                  <a:gd name="connsiteX1" fmla="*/ 902970 w 1807845"/>
                  <a:gd name="connsiteY1" fmla="*/ 0 h 696277"/>
                  <a:gd name="connsiteX2" fmla="*/ 320993 w 1807845"/>
                  <a:gd name="connsiteY2" fmla="*/ 0 h 696277"/>
                  <a:gd name="connsiteX3" fmla="*/ 22860 w 1807845"/>
                  <a:gd name="connsiteY3" fmla="*/ 642938 h 696277"/>
                  <a:gd name="connsiteX4" fmla="*/ 0 w 1807845"/>
                  <a:gd name="connsiteY4" fmla="*/ 670560 h 696277"/>
                  <a:gd name="connsiteX5" fmla="*/ 0 w 1807845"/>
                  <a:gd name="connsiteY5" fmla="*/ 696278 h 696277"/>
                  <a:gd name="connsiteX6" fmla="*/ 903923 w 1807845"/>
                  <a:gd name="connsiteY6" fmla="*/ 696278 h 696277"/>
                  <a:gd name="connsiteX7" fmla="*/ 1807846 w 1807845"/>
                  <a:gd name="connsiteY7" fmla="*/ 696278 h 696277"/>
                  <a:gd name="connsiteX8" fmla="*/ 1807846 w 1807845"/>
                  <a:gd name="connsiteY8" fmla="*/ 670560 h 696277"/>
                  <a:gd name="connsiteX9" fmla="*/ 1784985 w 1807845"/>
                  <a:gd name="connsiteY9" fmla="*/ 642938 h 696277"/>
                  <a:gd name="connsiteX10" fmla="*/ 1484948 w 1807845"/>
                  <a:gd name="connsiteY10" fmla="*/ 0 h 69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7845" h="696277">
                    <a:moveTo>
                      <a:pt x="1484948" y="0"/>
                    </a:moveTo>
                    <a:lnTo>
                      <a:pt x="902970" y="0"/>
                    </a:lnTo>
                    <a:lnTo>
                      <a:pt x="320993" y="0"/>
                    </a:lnTo>
                    <a:cubicBezTo>
                      <a:pt x="257175" y="616268"/>
                      <a:pt x="280988" y="594360"/>
                      <a:pt x="22860" y="642938"/>
                    </a:cubicBezTo>
                    <a:cubicBezTo>
                      <a:pt x="9525" y="645795"/>
                      <a:pt x="0" y="657225"/>
                      <a:pt x="0" y="670560"/>
                    </a:cubicBezTo>
                    <a:lnTo>
                      <a:pt x="0" y="696278"/>
                    </a:lnTo>
                    <a:lnTo>
                      <a:pt x="903923" y="696278"/>
                    </a:lnTo>
                    <a:lnTo>
                      <a:pt x="1807846" y="696278"/>
                    </a:lnTo>
                    <a:lnTo>
                      <a:pt x="1807846" y="670560"/>
                    </a:lnTo>
                    <a:cubicBezTo>
                      <a:pt x="1807846" y="657225"/>
                      <a:pt x="1798321" y="644843"/>
                      <a:pt x="1784985" y="642938"/>
                    </a:cubicBezTo>
                    <a:cubicBezTo>
                      <a:pt x="1524952" y="594360"/>
                      <a:pt x="1547813" y="616268"/>
                      <a:pt x="1484948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4219135" y="7370398"/>
                <a:ext cx="5680709" cy="3301364"/>
              </a:xfrm>
              <a:custGeom>
                <a:avLst/>
                <a:gdLst>
                  <a:gd name="connsiteX0" fmla="*/ 5679758 w 5680709"/>
                  <a:gd name="connsiteY0" fmla="*/ 3301365 h 3301364"/>
                  <a:gd name="connsiteX1" fmla="*/ 0 w 5680709"/>
                  <a:gd name="connsiteY1" fmla="*/ 3301365 h 3301364"/>
                  <a:gd name="connsiteX2" fmla="*/ 0 w 5680709"/>
                  <a:gd name="connsiteY2" fmla="*/ 111442 h 3301364"/>
                  <a:gd name="connsiteX3" fmla="*/ 111443 w 5680709"/>
                  <a:gd name="connsiteY3" fmla="*/ 0 h 3301364"/>
                  <a:gd name="connsiteX4" fmla="*/ 5569268 w 5680709"/>
                  <a:gd name="connsiteY4" fmla="*/ 0 h 3301364"/>
                  <a:gd name="connsiteX5" fmla="*/ 5680710 w 5680709"/>
                  <a:gd name="connsiteY5" fmla="*/ 111442 h 3301364"/>
                  <a:gd name="connsiteX6" fmla="*/ 5680710 w 5680709"/>
                  <a:gd name="connsiteY6" fmla="*/ 3301365 h 330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80709" h="3301364">
                    <a:moveTo>
                      <a:pt x="5679758" y="3301365"/>
                    </a:moveTo>
                    <a:lnTo>
                      <a:pt x="0" y="3301365"/>
                    </a:lnTo>
                    <a:lnTo>
                      <a:pt x="0" y="111442"/>
                    </a:lnTo>
                    <a:cubicBezTo>
                      <a:pt x="0" y="50482"/>
                      <a:pt x="49530" y="0"/>
                      <a:pt x="111443" y="0"/>
                    </a:cubicBezTo>
                    <a:lnTo>
                      <a:pt x="5569268" y="0"/>
                    </a:lnTo>
                    <a:cubicBezTo>
                      <a:pt x="5630228" y="0"/>
                      <a:pt x="5680710" y="49530"/>
                      <a:pt x="5680710" y="111442"/>
                    </a:cubicBezTo>
                    <a:lnTo>
                      <a:pt x="5680710" y="3301365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4315633" y="7672425"/>
                <a:ext cx="5480966" cy="2825389"/>
              </a:xfrm>
              <a:custGeom>
                <a:avLst/>
                <a:gdLst>
                  <a:gd name="connsiteX0" fmla="*/ 0 w 5476875"/>
                  <a:gd name="connsiteY0" fmla="*/ 0 h 3097530"/>
                  <a:gd name="connsiteX1" fmla="*/ 5476875 w 5476875"/>
                  <a:gd name="connsiteY1" fmla="*/ 0 h 3097530"/>
                  <a:gd name="connsiteX2" fmla="*/ 5476875 w 5476875"/>
                  <a:gd name="connsiteY2" fmla="*/ 3097530 h 3097530"/>
                  <a:gd name="connsiteX3" fmla="*/ 0 w 5476875"/>
                  <a:gd name="connsiteY3" fmla="*/ 3097530 h 309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875" h="3097530">
                    <a:moveTo>
                      <a:pt x="0" y="0"/>
                    </a:moveTo>
                    <a:lnTo>
                      <a:pt x="5476875" y="0"/>
                    </a:lnTo>
                    <a:lnTo>
                      <a:pt x="5476875" y="3097530"/>
                    </a:lnTo>
                    <a:lnTo>
                      <a:pt x="0" y="3097530"/>
                    </a:ln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>
                <a:off x="4219135" y="10671763"/>
                <a:ext cx="5680709" cy="411480"/>
              </a:xfrm>
              <a:custGeom>
                <a:avLst/>
                <a:gdLst>
                  <a:gd name="connsiteX0" fmla="*/ 5679758 w 5680709"/>
                  <a:gd name="connsiteY0" fmla="*/ 0 h 411480"/>
                  <a:gd name="connsiteX1" fmla="*/ 0 w 5680709"/>
                  <a:gd name="connsiteY1" fmla="*/ 0 h 411480"/>
                  <a:gd name="connsiteX2" fmla="*/ 0 w 5680709"/>
                  <a:gd name="connsiteY2" fmla="*/ 300038 h 411480"/>
                  <a:gd name="connsiteX3" fmla="*/ 111443 w 5680709"/>
                  <a:gd name="connsiteY3" fmla="*/ 411480 h 411480"/>
                  <a:gd name="connsiteX4" fmla="*/ 5569268 w 5680709"/>
                  <a:gd name="connsiteY4" fmla="*/ 411480 h 411480"/>
                  <a:gd name="connsiteX5" fmla="*/ 5680710 w 5680709"/>
                  <a:gd name="connsiteY5" fmla="*/ 300038 h 411480"/>
                  <a:gd name="connsiteX6" fmla="*/ 5680710 w 5680709"/>
                  <a:gd name="connsiteY6" fmla="*/ 0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80709" h="411480">
                    <a:moveTo>
                      <a:pt x="5679758" y="0"/>
                    </a:moveTo>
                    <a:lnTo>
                      <a:pt x="0" y="0"/>
                    </a:lnTo>
                    <a:lnTo>
                      <a:pt x="0" y="300038"/>
                    </a:lnTo>
                    <a:cubicBezTo>
                      <a:pt x="0" y="360997"/>
                      <a:pt x="49530" y="411480"/>
                      <a:pt x="111443" y="411480"/>
                    </a:cubicBezTo>
                    <a:lnTo>
                      <a:pt x="5569268" y="411480"/>
                    </a:lnTo>
                    <a:cubicBezTo>
                      <a:pt x="5630228" y="411480"/>
                      <a:pt x="5680710" y="361950"/>
                      <a:pt x="5680710" y="300038"/>
                    </a:cubicBezTo>
                    <a:lnTo>
                      <a:pt x="5680710" y="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6406076" y="7371351"/>
                <a:ext cx="3492817" cy="3711892"/>
              </a:xfrm>
              <a:custGeom>
                <a:avLst/>
                <a:gdLst>
                  <a:gd name="connsiteX0" fmla="*/ 3492817 w 3492817"/>
                  <a:gd name="connsiteY0" fmla="*/ 111442 h 3711892"/>
                  <a:gd name="connsiteX1" fmla="*/ 3492817 w 3492817"/>
                  <a:gd name="connsiteY1" fmla="*/ 3600450 h 3711892"/>
                  <a:gd name="connsiteX2" fmla="*/ 3381375 w 3492817"/>
                  <a:gd name="connsiteY2" fmla="*/ 3711893 h 3711892"/>
                  <a:gd name="connsiteX3" fmla="*/ 1728788 w 3492817"/>
                  <a:gd name="connsiteY3" fmla="*/ 3711893 h 3711892"/>
                  <a:gd name="connsiteX4" fmla="*/ 0 w 3492817"/>
                  <a:gd name="connsiteY4" fmla="*/ 0 h 3711892"/>
                  <a:gd name="connsiteX5" fmla="*/ 3382327 w 3492817"/>
                  <a:gd name="connsiteY5" fmla="*/ 0 h 3711892"/>
                  <a:gd name="connsiteX6" fmla="*/ 3492817 w 3492817"/>
                  <a:gd name="connsiteY6" fmla="*/ 111442 h 371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92817" h="3711892">
                    <a:moveTo>
                      <a:pt x="3492817" y="111442"/>
                    </a:moveTo>
                    <a:lnTo>
                      <a:pt x="3492817" y="3600450"/>
                    </a:lnTo>
                    <a:cubicBezTo>
                      <a:pt x="3492817" y="3661410"/>
                      <a:pt x="3443288" y="3711893"/>
                      <a:pt x="3381375" y="3711893"/>
                    </a:cubicBezTo>
                    <a:lnTo>
                      <a:pt x="1728788" y="3711893"/>
                    </a:lnTo>
                    <a:lnTo>
                      <a:pt x="0" y="0"/>
                    </a:lnTo>
                    <a:lnTo>
                      <a:pt x="3382327" y="0"/>
                    </a:lnTo>
                    <a:cubicBezTo>
                      <a:pt x="3443288" y="0"/>
                      <a:pt x="3492817" y="49530"/>
                      <a:pt x="3492817" y="111442"/>
                    </a:cubicBez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" name="任意多边形: 形状 7"/>
            <p:cNvSpPr/>
            <p:nvPr/>
          </p:nvSpPr>
          <p:spPr>
            <a:xfrm>
              <a:off x="6406076" y="7371351"/>
              <a:ext cx="3492817" cy="3711892"/>
            </a:xfrm>
            <a:custGeom>
              <a:avLst/>
              <a:gdLst>
                <a:gd name="connsiteX0" fmla="*/ 3492817 w 3492817"/>
                <a:gd name="connsiteY0" fmla="*/ 111442 h 3711892"/>
                <a:gd name="connsiteX1" fmla="*/ 3492817 w 3492817"/>
                <a:gd name="connsiteY1" fmla="*/ 3600450 h 3711892"/>
                <a:gd name="connsiteX2" fmla="*/ 3381375 w 3492817"/>
                <a:gd name="connsiteY2" fmla="*/ 3711893 h 3711892"/>
                <a:gd name="connsiteX3" fmla="*/ 1728788 w 3492817"/>
                <a:gd name="connsiteY3" fmla="*/ 3711893 h 3711892"/>
                <a:gd name="connsiteX4" fmla="*/ 0 w 3492817"/>
                <a:gd name="connsiteY4" fmla="*/ 0 h 3711892"/>
                <a:gd name="connsiteX5" fmla="*/ 3382327 w 3492817"/>
                <a:gd name="connsiteY5" fmla="*/ 0 h 3711892"/>
                <a:gd name="connsiteX6" fmla="*/ 3492817 w 3492817"/>
                <a:gd name="connsiteY6" fmla="*/ 111442 h 371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17" h="3711892">
                  <a:moveTo>
                    <a:pt x="3492817" y="111442"/>
                  </a:moveTo>
                  <a:lnTo>
                    <a:pt x="3492817" y="3600450"/>
                  </a:lnTo>
                  <a:cubicBezTo>
                    <a:pt x="3492817" y="3661410"/>
                    <a:pt x="3443288" y="3711893"/>
                    <a:pt x="3381375" y="3711893"/>
                  </a:cubicBezTo>
                  <a:lnTo>
                    <a:pt x="1728788" y="3711893"/>
                  </a:lnTo>
                  <a:lnTo>
                    <a:pt x="0" y="0"/>
                  </a:lnTo>
                  <a:lnTo>
                    <a:pt x="3382327" y="0"/>
                  </a:lnTo>
                  <a:cubicBezTo>
                    <a:pt x="3443288" y="0"/>
                    <a:pt x="3492817" y="49530"/>
                    <a:pt x="3492817" y="111442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150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877050" y="1845000"/>
            <a:ext cx="1538883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项目工作内容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77050" y="5190562"/>
            <a:ext cx="4490136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charset="-122"/>
              </a:rPr>
              <a:t>任务单得分：</a:t>
            </a:r>
            <a:r>
              <a:rPr lang="en-US" altLang="zh-CN" sz="16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charset="-122"/>
              </a:rPr>
              <a:t>85</a:t>
            </a:r>
            <a:endParaRPr lang="en-US" altLang="zh-CN" sz="16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16000" y="2421000"/>
            <a:ext cx="284607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  <a:ea typeface="+mn-ea"/>
              </a:rPr>
              <a:t>Excel</a:t>
            </a:r>
            <a:r>
              <a:rPr lang="zh-CN" sz="1400" dirty="0">
                <a:latin typeface="+mn-ea"/>
                <a:ea typeface="+mn-ea"/>
              </a:rPr>
              <a:t>数据集录入结构分析</a:t>
            </a:r>
            <a:endParaRPr lang="zh-CN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ea typeface="+mn-ea"/>
              </a:rPr>
              <a:t>指标数据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  <a:r>
              <a:rPr lang="zh-CN" altLang="en-US" sz="1400" dirty="0">
                <a:latin typeface="+mn-ea"/>
                <a:ea typeface="+mn-ea"/>
              </a:rPr>
              <a:t>财务数据解析</a:t>
            </a:r>
            <a:endParaRPr lang="en-US" altLang="zh-CN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00" dirty="0">
                <a:latin typeface="+mn-ea"/>
                <a:ea typeface="+mn-ea"/>
              </a:rPr>
              <a:t>指标数据</a:t>
            </a:r>
            <a:r>
              <a:rPr lang="en-US" altLang="zh-CN" sz="1400" dirty="0">
                <a:latin typeface="+mn-ea"/>
                <a:ea typeface="+mn-ea"/>
              </a:rPr>
              <a:t>/</a:t>
            </a:r>
            <a:r>
              <a:rPr lang="zh-CN" altLang="en-US" sz="1400" dirty="0">
                <a:latin typeface="+mn-ea"/>
                <a:ea typeface="+mn-ea"/>
              </a:rPr>
              <a:t>财务数据存储</a:t>
            </a:r>
            <a:endParaRPr lang="zh-CN" altLang="en-US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ea typeface="+mn-ea"/>
              </a:rPr>
              <a:t>文本和向量混合检索数据集</a:t>
            </a:r>
            <a:endParaRPr lang="en-US" altLang="zh-CN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00" dirty="0">
                <a:latin typeface="+mn-ea"/>
                <a:ea typeface="+mn-ea"/>
              </a:rPr>
              <a:t>知识库文档检索</a:t>
            </a:r>
            <a:r>
              <a:rPr lang="en-US" altLang="zh-CN" sz="1400" dirty="0">
                <a:latin typeface="+mn-ea"/>
                <a:ea typeface="+mn-ea"/>
              </a:rPr>
              <a:t>Python</a:t>
            </a:r>
            <a:r>
              <a:rPr lang="zh-CN" altLang="en-US" sz="1400" dirty="0">
                <a:latin typeface="+mn-ea"/>
                <a:ea typeface="+mn-ea"/>
              </a:rPr>
              <a:t>转</a:t>
            </a:r>
            <a:r>
              <a:rPr lang="en-US" altLang="zh-CN" sz="1400" dirty="0">
                <a:latin typeface="+mn-ea"/>
                <a:ea typeface="+mn-ea"/>
              </a:rPr>
              <a:t>Java</a:t>
            </a:r>
            <a:endParaRPr lang="zh-CN" sz="14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ea typeface="+mn-ea"/>
              </a:rPr>
              <a:t>多检索结果的引导式提问</a:t>
            </a:r>
            <a:endParaRPr lang="zh-CN" altLang="en-US" sz="14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2132965"/>
            <a:ext cx="5655310" cy="2931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智能</a:t>
            </a:r>
            <a:r>
              <a:rPr lang="en-US" altLang="zh-CN"/>
              <a:t>BI</a:t>
            </a:r>
            <a:r>
              <a:t>预研项目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03250" y="1845000"/>
            <a:ext cx="5756762" cy="4413131"/>
            <a:chOff x="4219135" y="7370398"/>
            <a:chExt cx="5680709" cy="4354829"/>
          </a:xfrm>
        </p:grpSpPr>
        <p:grpSp>
          <p:nvGrpSpPr>
            <p:cNvPr id="4" name="组合 3"/>
            <p:cNvGrpSpPr/>
            <p:nvPr/>
          </p:nvGrpSpPr>
          <p:grpSpPr>
            <a:xfrm>
              <a:off x="4219135" y="7370398"/>
              <a:ext cx="5680709" cy="4354829"/>
              <a:chOff x="4219135" y="7370398"/>
              <a:chExt cx="5680709" cy="4354829"/>
            </a:xfrm>
          </p:grpSpPr>
          <p:sp>
            <p:nvSpPr>
              <p:cNvPr id="7" name="任意多边形: 形状 6"/>
              <p:cNvSpPr/>
              <p:nvPr/>
            </p:nvSpPr>
            <p:spPr>
              <a:xfrm>
                <a:off x="6155567" y="11083242"/>
                <a:ext cx="1807845" cy="641985"/>
              </a:xfrm>
              <a:custGeom>
                <a:avLst/>
                <a:gdLst>
                  <a:gd name="connsiteX0" fmla="*/ 1484948 w 1807845"/>
                  <a:gd name="connsiteY0" fmla="*/ 0 h 696277"/>
                  <a:gd name="connsiteX1" fmla="*/ 902970 w 1807845"/>
                  <a:gd name="connsiteY1" fmla="*/ 0 h 696277"/>
                  <a:gd name="connsiteX2" fmla="*/ 320993 w 1807845"/>
                  <a:gd name="connsiteY2" fmla="*/ 0 h 696277"/>
                  <a:gd name="connsiteX3" fmla="*/ 22860 w 1807845"/>
                  <a:gd name="connsiteY3" fmla="*/ 642938 h 696277"/>
                  <a:gd name="connsiteX4" fmla="*/ 0 w 1807845"/>
                  <a:gd name="connsiteY4" fmla="*/ 670560 h 696277"/>
                  <a:gd name="connsiteX5" fmla="*/ 0 w 1807845"/>
                  <a:gd name="connsiteY5" fmla="*/ 696278 h 696277"/>
                  <a:gd name="connsiteX6" fmla="*/ 903923 w 1807845"/>
                  <a:gd name="connsiteY6" fmla="*/ 696278 h 696277"/>
                  <a:gd name="connsiteX7" fmla="*/ 1807846 w 1807845"/>
                  <a:gd name="connsiteY7" fmla="*/ 696278 h 696277"/>
                  <a:gd name="connsiteX8" fmla="*/ 1807846 w 1807845"/>
                  <a:gd name="connsiteY8" fmla="*/ 670560 h 696277"/>
                  <a:gd name="connsiteX9" fmla="*/ 1784985 w 1807845"/>
                  <a:gd name="connsiteY9" fmla="*/ 642938 h 696277"/>
                  <a:gd name="connsiteX10" fmla="*/ 1484948 w 1807845"/>
                  <a:gd name="connsiteY10" fmla="*/ 0 h 69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7845" h="696277">
                    <a:moveTo>
                      <a:pt x="1484948" y="0"/>
                    </a:moveTo>
                    <a:lnTo>
                      <a:pt x="902970" y="0"/>
                    </a:lnTo>
                    <a:lnTo>
                      <a:pt x="320993" y="0"/>
                    </a:lnTo>
                    <a:cubicBezTo>
                      <a:pt x="257175" y="616268"/>
                      <a:pt x="280988" y="594360"/>
                      <a:pt x="22860" y="642938"/>
                    </a:cubicBezTo>
                    <a:cubicBezTo>
                      <a:pt x="9525" y="645795"/>
                      <a:pt x="0" y="657225"/>
                      <a:pt x="0" y="670560"/>
                    </a:cubicBezTo>
                    <a:lnTo>
                      <a:pt x="0" y="696278"/>
                    </a:lnTo>
                    <a:lnTo>
                      <a:pt x="903923" y="696278"/>
                    </a:lnTo>
                    <a:lnTo>
                      <a:pt x="1807846" y="696278"/>
                    </a:lnTo>
                    <a:lnTo>
                      <a:pt x="1807846" y="670560"/>
                    </a:lnTo>
                    <a:cubicBezTo>
                      <a:pt x="1807846" y="657225"/>
                      <a:pt x="1798321" y="644843"/>
                      <a:pt x="1784985" y="642938"/>
                    </a:cubicBezTo>
                    <a:cubicBezTo>
                      <a:pt x="1524952" y="594360"/>
                      <a:pt x="1547813" y="616268"/>
                      <a:pt x="1484948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/>
              <p:nvPr/>
            </p:nvSpPr>
            <p:spPr>
              <a:xfrm>
                <a:off x="4219135" y="7370398"/>
                <a:ext cx="5680709" cy="3301364"/>
              </a:xfrm>
              <a:custGeom>
                <a:avLst/>
                <a:gdLst>
                  <a:gd name="connsiteX0" fmla="*/ 5679758 w 5680709"/>
                  <a:gd name="connsiteY0" fmla="*/ 3301365 h 3301364"/>
                  <a:gd name="connsiteX1" fmla="*/ 0 w 5680709"/>
                  <a:gd name="connsiteY1" fmla="*/ 3301365 h 3301364"/>
                  <a:gd name="connsiteX2" fmla="*/ 0 w 5680709"/>
                  <a:gd name="connsiteY2" fmla="*/ 111442 h 3301364"/>
                  <a:gd name="connsiteX3" fmla="*/ 111443 w 5680709"/>
                  <a:gd name="connsiteY3" fmla="*/ 0 h 3301364"/>
                  <a:gd name="connsiteX4" fmla="*/ 5569268 w 5680709"/>
                  <a:gd name="connsiteY4" fmla="*/ 0 h 3301364"/>
                  <a:gd name="connsiteX5" fmla="*/ 5680710 w 5680709"/>
                  <a:gd name="connsiteY5" fmla="*/ 111442 h 3301364"/>
                  <a:gd name="connsiteX6" fmla="*/ 5680710 w 5680709"/>
                  <a:gd name="connsiteY6" fmla="*/ 3301365 h 330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80709" h="3301364">
                    <a:moveTo>
                      <a:pt x="5679758" y="3301365"/>
                    </a:moveTo>
                    <a:lnTo>
                      <a:pt x="0" y="3301365"/>
                    </a:lnTo>
                    <a:lnTo>
                      <a:pt x="0" y="111442"/>
                    </a:lnTo>
                    <a:cubicBezTo>
                      <a:pt x="0" y="50482"/>
                      <a:pt x="49530" y="0"/>
                      <a:pt x="111443" y="0"/>
                    </a:cubicBezTo>
                    <a:lnTo>
                      <a:pt x="5569268" y="0"/>
                    </a:lnTo>
                    <a:cubicBezTo>
                      <a:pt x="5630228" y="0"/>
                      <a:pt x="5680710" y="49530"/>
                      <a:pt x="5680710" y="111442"/>
                    </a:cubicBezTo>
                    <a:lnTo>
                      <a:pt x="5680710" y="3301365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4328792" y="7673678"/>
                <a:ext cx="5479086" cy="2832282"/>
              </a:xfrm>
              <a:custGeom>
                <a:avLst/>
                <a:gdLst>
                  <a:gd name="connsiteX0" fmla="*/ 0 w 5476875"/>
                  <a:gd name="connsiteY0" fmla="*/ 0 h 3097530"/>
                  <a:gd name="connsiteX1" fmla="*/ 5476875 w 5476875"/>
                  <a:gd name="connsiteY1" fmla="*/ 0 h 3097530"/>
                  <a:gd name="connsiteX2" fmla="*/ 5476875 w 5476875"/>
                  <a:gd name="connsiteY2" fmla="*/ 3097530 h 3097530"/>
                  <a:gd name="connsiteX3" fmla="*/ 0 w 5476875"/>
                  <a:gd name="connsiteY3" fmla="*/ 3097530 h 309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6875" h="3097530">
                    <a:moveTo>
                      <a:pt x="0" y="0"/>
                    </a:moveTo>
                    <a:lnTo>
                      <a:pt x="5476875" y="0"/>
                    </a:lnTo>
                    <a:lnTo>
                      <a:pt x="5476875" y="3097530"/>
                    </a:lnTo>
                    <a:lnTo>
                      <a:pt x="0" y="3097530"/>
                    </a:lnTo>
                    <a:close/>
                  </a:path>
                </a:pathLst>
              </a:custGeom>
              <a:solidFill>
                <a:srgbClr val="49494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>
                <a:off x="4219135" y="10671763"/>
                <a:ext cx="5680709" cy="411480"/>
              </a:xfrm>
              <a:custGeom>
                <a:avLst/>
                <a:gdLst>
                  <a:gd name="connsiteX0" fmla="*/ 5679758 w 5680709"/>
                  <a:gd name="connsiteY0" fmla="*/ 0 h 411480"/>
                  <a:gd name="connsiteX1" fmla="*/ 0 w 5680709"/>
                  <a:gd name="connsiteY1" fmla="*/ 0 h 411480"/>
                  <a:gd name="connsiteX2" fmla="*/ 0 w 5680709"/>
                  <a:gd name="connsiteY2" fmla="*/ 300038 h 411480"/>
                  <a:gd name="connsiteX3" fmla="*/ 111443 w 5680709"/>
                  <a:gd name="connsiteY3" fmla="*/ 411480 h 411480"/>
                  <a:gd name="connsiteX4" fmla="*/ 5569268 w 5680709"/>
                  <a:gd name="connsiteY4" fmla="*/ 411480 h 411480"/>
                  <a:gd name="connsiteX5" fmla="*/ 5680710 w 5680709"/>
                  <a:gd name="connsiteY5" fmla="*/ 300038 h 411480"/>
                  <a:gd name="connsiteX6" fmla="*/ 5680710 w 5680709"/>
                  <a:gd name="connsiteY6" fmla="*/ 0 h 41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80709" h="411480">
                    <a:moveTo>
                      <a:pt x="5679758" y="0"/>
                    </a:moveTo>
                    <a:lnTo>
                      <a:pt x="0" y="0"/>
                    </a:lnTo>
                    <a:lnTo>
                      <a:pt x="0" y="300038"/>
                    </a:lnTo>
                    <a:cubicBezTo>
                      <a:pt x="0" y="360997"/>
                      <a:pt x="49530" y="411480"/>
                      <a:pt x="111443" y="411480"/>
                    </a:cubicBezTo>
                    <a:lnTo>
                      <a:pt x="5569268" y="411480"/>
                    </a:lnTo>
                    <a:cubicBezTo>
                      <a:pt x="5630228" y="411480"/>
                      <a:pt x="5680710" y="361950"/>
                      <a:pt x="5680710" y="300038"/>
                    </a:cubicBezTo>
                    <a:lnTo>
                      <a:pt x="5680710" y="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/>
              <p:nvPr/>
            </p:nvSpPr>
            <p:spPr>
              <a:xfrm>
                <a:off x="6406076" y="7371351"/>
                <a:ext cx="3492817" cy="3711892"/>
              </a:xfrm>
              <a:custGeom>
                <a:avLst/>
                <a:gdLst>
                  <a:gd name="connsiteX0" fmla="*/ 3492817 w 3492817"/>
                  <a:gd name="connsiteY0" fmla="*/ 111442 h 3711892"/>
                  <a:gd name="connsiteX1" fmla="*/ 3492817 w 3492817"/>
                  <a:gd name="connsiteY1" fmla="*/ 3600450 h 3711892"/>
                  <a:gd name="connsiteX2" fmla="*/ 3381375 w 3492817"/>
                  <a:gd name="connsiteY2" fmla="*/ 3711893 h 3711892"/>
                  <a:gd name="connsiteX3" fmla="*/ 1728788 w 3492817"/>
                  <a:gd name="connsiteY3" fmla="*/ 3711893 h 3711892"/>
                  <a:gd name="connsiteX4" fmla="*/ 0 w 3492817"/>
                  <a:gd name="connsiteY4" fmla="*/ 0 h 3711892"/>
                  <a:gd name="connsiteX5" fmla="*/ 3382327 w 3492817"/>
                  <a:gd name="connsiteY5" fmla="*/ 0 h 3711892"/>
                  <a:gd name="connsiteX6" fmla="*/ 3492817 w 3492817"/>
                  <a:gd name="connsiteY6" fmla="*/ 111442 h 371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92817" h="3711892">
                    <a:moveTo>
                      <a:pt x="3492817" y="111442"/>
                    </a:moveTo>
                    <a:lnTo>
                      <a:pt x="3492817" y="3600450"/>
                    </a:lnTo>
                    <a:cubicBezTo>
                      <a:pt x="3492817" y="3661410"/>
                      <a:pt x="3443288" y="3711893"/>
                      <a:pt x="3381375" y="3711893"/>
                    </a:cubicBezTo>
                    <a:lnTo>
                      <a:pt x="1728788" y="3711893"/>
                    </a:lnTo>
                    <a:lnTo>
                      <a:pt x="0" y="0"/>
                    </a:lnTo>
                    <a:lnTo>
                      <a:pt x="3382327" y="0"/>
                    </a:lnTo>
                    <a:cubicBezTo>
                      <a:pt x="3443288" y="0"/>
                      <a:pt x="3492817" y="49530"/>
                      <a:pt x="3492817" y="111442"/>
                    </a:cubicBezTo>
                    <a:close/>
                  </a:path>
                </a:pathLst>
              </a:custGeom>
              <a:noFill/>
              <a:ln w="9525" cap="flat">
                <a:noFill/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" name="任意多边形: 形状 5"/>
            <p:cNvSpPr/>
            <p:nvPr/>
          </p:nvSpPr>
          <p:spPr>
            <a:xfrm>
              <a:off x="6406076" y="7371351"/>
              <a:ext cx="3492817" cy="3711892"/>
            </a:xfrm>
            <a:custGeom>
              <a:avLst/>
              <a:gdLst>
                <a:gd name="connsiteX0" fmla="*/ 3492817 w 3492817"/>
                <a:gd name="connsiteY0" fmla="*/ 111442 h 3711892"/>
                <a:gd name="connsiteX1" fmla="*/ 3492817 w 3492817"/>
                <a:gd name="connsiteY1" fmla="*/ 3600450 h 3711892"/>
                <a:gd name="connsiteX2" fmla="*/ 3381375 w 3492817"/>
                <a:gd name="connsiteY2" fmla="*/ 3711893 h 3711892"/>
                <a:gd name="connsiteX3" fmla="*/ 1728788 w 3492817"/>
                <a:gd name="connsiteY3" fmla="*/ 3711893 h 3711892"/>
                <a:gd name="connsiteX4" fmla="*/ 0 w 3492817"/>
                <a:gd name="connsiteY4" fmla="*/ 0 h 3711892"/>
                <a:gd name="connsiteX5" fmla="*/ 3382327 w 3492817"/>
                <a:gd name="connsiteY5" fmla="*/ 0 h 3711892"/>
                <a:gd name="connsiteX6" fmla="*/ 3492817 w 3492817"/>
                <a:gd name="connsiteY6" fmla="*/ 111442 h 3711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92817" h="3711892">
                  <a:moveTo>
                    <a:pt x="3492817" y="111442"/>
                  </a:moveTo>
                  <a:lnTo>
                    <a:pt x="3492817" y="3600450"/>
                  </a:lnTo>
                  <a:cubicBezTo>
                    <a:pt x="3492817" y="3661410"/>
                    <a:pt x="3443288" y="3711893"/>
                    <a:pt x="3381375" y="3711893"/>
                  </a:cubicBezTo>
                  <a:lnTo>
                    <a:pt x="1728788" y="3711893"/>
                  </a:lnTo>
                  <a:lnTo>
                    <a:pt x="0" y="0"/>
                  </a:lnTo>
                  <a:lnTo>
                    <a:pt x="3382327" y="0"/>
                  </a:lnTo>
                  <a:cubicBezTo>
                    <a:pt x="3443288" y="0"/>
                    <a:pt x="3492817" y="49530"/>
                    <a:pt x="3492817" y="111442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150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092264" y="2234842"/>
            <a:ext cx="3539736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预研开源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</a:rPr>
              <a:t>text2sql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项目（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</a:rPr>
              <a:t>supersonic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）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77050" y="1845000"/>
            <a:ext cx="1538883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项目工作内容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92264" y="2647833"/>
            <a:ext cx="4490136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预研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IK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分词器和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HanLp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分词器加载预定义词典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903243" y="2350881"/>
            <a:ext cx="90909" cy="909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903243" y="2765969"/>
            <a:ext cx="90909" cy="909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87235" y="3060700"/>
            <a:ext cx="4755515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数据集、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和页面数据进行分词解析及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ES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存储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898084" y="3178960"/>
            <a:ext cx="90909" cy="909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084873" y="3833587"/>
            <a:ext cx="4490136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系统测试问题处理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895852" y="3951723"/>
            <a:ext cx="90909" cy="909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87413" y="3463382"/>
            <a:ext cx="4490136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数据解读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898392" y="3581518"/>
            <a:ext cx="90909" cy="909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" y="2132330"/>
            <a:ext cx="5642610" cy="295910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6903085" y="5081342"/>
            <a:ext cx="4490136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charset="-122"/>
              </a:rPr>
              <a:t>任务单得分：</a:t>
            </a:r>
            <a:r>
              <a:rPr lang="en-US" altLang="zh-CN" sz="16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charset="-122"/>
              </a:rPr>
              <a:t>85</a:t>
            </a:r>
            <a:endParaRPr lang="en-US" altLang="zh-CN" sz="16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47509" y="4209933"/>
            <a:ext cx="4490136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财富库文档编写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886733" y="4328069"/>
            <a:ext cx="90909" cy="9090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688" y="3789295"/>
            <a:ext cx="9216624" cy="768350"/>
          </a:xfrm>
        </p:spPr>
        <p:txBody>
          <a:bodyPr/>
          <a:lstStyle/>
          <a:p>
            <a:r>
              <a:rPr lang="zh-CN" altLang="en-US" dirty="0"/>
              <a:t>总结反思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159851" y="1701282"/>
            <a:ext cx="23519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>
            <p:custDataLst>
              <p:tags r:id="rId1"/>
            </p:custDataLst>
          </p:nvPr>
        </p:nvGrpSpPr>
        <p:grpSpPr>
          <a:xfrm>
            <a:off x="8739375" y="1305345"/>
            <a:ext cx="2826531" cy="1421165"/>
            <a:chOff x="2395041" y="1725944"/>
            <a:chExt cx="3303636" cy="1399456"/>
          </a:xfrm>
        </p:grpSpPr>
        <p:sp>
          <p:nvSpPr>
            <p:cNvPr id="3" name="Rectangle 18"/>
            <p:cNvSpPr/>
            <p:nvPr>
              <p:custDataLst>
                <p:tags r:id="rId2"/>
              </p:custDataLst>
            </p:nvPr>
          </p:nvSpPr>
          <p:spPr>
            <a:xfrm>
              <a:off x="2395041" y="2017993"/>
              <a:ext cx="3303636" cy="11074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实时跟进最新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AI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相关技术，如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OCR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模型、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MCP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Agent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text2sql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等开源项目，主动学习新技能和开源项目的新思路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" name="Rectangle 19"/>
            <p:cNvSpPr/>
            <p:nvPr>
              <p:custDataLst>
                <p:tags r:id="rId3"/>
              </p:custDataLst>
            </p:nvPr>
          </p:nvSpPr>
          <p:spPr>
            <a:xfrm>
              <a:off x="2395041" y="1725944"/>
              <a:ext cx="2090830" cy="3801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id-ID" sz="1600" b="1" dirty="0">
                  <a:solidFill>
                    <a:srgbClr val="007D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新技术</a:t>
              </a:r>
              <a:endPara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61" name="Group 21"/>
          <p:cNvGrpSpPr/>
          <p:nvPr>
            <p:custDataLst>
              <p:tags r:id="rId4"/>
            </p:custDataLst>
          </p:nvPr>
        </p:nvGrpSpPr>
        <p:grpSpPr>
          <a:xfrm>
            <a:off x="8759695" y="4292948"/>
            <a:ext cx="2826531" cy="904274"/>
            <a:chOff x="2311174" y="1725944"/>
            <a:chExt cx="3303636" cy="890461"/>
          </a:xfrm>
        </p:grpSpPr>
        <p:sp>
          <p:nvSpPr>
            <p:cNvPr id="62" name="Rectangle 18"/>
            <p:cNvSpPr/>
            <p:nvPr>
              <p:custDataLst>
                <p:tags r:id="rId5"/>
              </p:custDataLst>
            </p:nvPr>
          </p:nvSpPr>
          <p:spPr>
            <a:xfrm>
              <a:off x="2311174" y="2017993"/>
              <a:ext cx="3303636" cy="59841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解决问题思路不够灵活，需要多与同事领导进行交流沟通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3" name="Rectangle 19"/>
            <p:cNvSpPr/>
            <p:nvPr>
              <p:custDataLst>
                <p:tags r:id="rId6"/>
              </p:custDataLst>
            </p:nvPr>
          </p:nvSpPr>
          <p:spPr>
            <a:xfrm>
              <a:off x="2395041" y="1725944"/>
              <a:ext cx="2090830" cy="38018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id-ID" sz="1600" b="1" dirty="0">
                  <a:solidFill>
                    <a:srgbClr val="007D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思路不灵活</a:t>
              </a:r>
              <a:endPara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64" name="Group 21"/>
          <p:cNvGrpSpPr/>
          <p:nvPr>
            <p:custDataLst>
              <p:tags r:id="rId7"/>
            </p:custDataLst>
          </p:nvPr>
        </p:nvGrpSpPr>
        <p:grpSpPr>
          <a:xfrm>
            <a:off x="8749030" y="2850515"/>
            <a:ext cx="2917190" cy="1198530"/>
            <a:chOff x="2395041" y="1725944"/>
            <a:chExt cx="3303636" cy="1053070"/>
          </a:xfrm>
        </p:grpSpPr>
        <p:sp>
          <p:nvSpPr>
            <p:cNvPr id="65" name="Rectangle 18"/>
            <p:cNvSpPr/>
            <p:nvPr>
              <p:custDataLst>
                <p:tags r:id="rId8"/>
              </p:custDataLst>
            </p:nvPr>
          </p:nvSpPr>
          <p:spPr>
            <a:xfrm>
              <a:off x="2395041" y="2017993"/>
              <a:ext cx="3303636" cy="76102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相比去年，在预研开源项目和</a:t>
              </a: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知识库检索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的过程中，学习了部分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Java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后端代码，但掌握得不够完善；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6" name="Rectangle 19"/>
            <p:cNvSpPr/>
            <p:nvPr>
              <p:custDataLst>
                <p:tags r:id="rId9"/>
              </p:custDataLst>
            </p:nvPr>
          </p:nvSpPr>
          <p:spPr>
            <a:xfrm>
              <a:off x="2395041" y="1725944"/>
              <a:ext cx="2090830" cy="33922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id-ID" sz="1600" b="1" dirty="0">
                  <a:solidFill>
                    <a:srgbClr val="007D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后端学习</a:t>
              </a:r>
              <a:endPara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68" name="Rectangle 18"/>
          <p:cNvSpPr/>
          <p:nvPr>
            <p:custDataLst>
              <p:tags r:id="rId10"/>
            </p:custDataLst>
          </p:nvPr>
        </p:nvSpPr>
        <p:spPr>
          <a:xfrm>
            <a:off x="926295" y="1454184"/>
            <a:ext cx="2826531" cy="11245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次新项目开发过程中，积极和项目组成员进行讨论，以解决问题为目标导向，始终保持高效的沟通方式。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9" name="Rectangle 19"/>
          <p:cNvSpPr/>
          <p:nvPr>
            <p:custDataLst>
              <p:tags r:id="rId11"/>
            </p:custDataLst>
          </p:nvPr>
        </p:nvSpPr>
        <p:spPr>
          <a:xfrm>
            <a:off x="1817968" y="1157605"/>
            <a:ext cx="1789148" cy="38608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20000"/>
              </a:lnSpc>
            </a:pPr>
            <a:r>
              <a:rPr lang="zh-CN" altLang="id-ID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交流协作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" name="Rectangle 18"/>
          <p:cNvSpPr/>
          <p:nvPr>
            <p:custDataLst>
              <p:tags r:id="rId12"/>
            </p:custDataLst>
          </p:nvPr>
        </p:nvSpPr>
        <p:spPr>
          <a:xfrm>
            <a:off x="853440" y="2893856"/>
            <a:ext cx="2826531" cy="16414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在功能迭代和新功能的研发中，首先对于新项目的功能开发考虑不全面，开发测试遇到问题后，进行后处理解决，效率不高，争取全方面调研，显著减少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bug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和后处理步骤，进而提高开发效率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1" name="Rectangle 19"/>
          <p:cNvSpPr/>
          <p:nvPr>
            <p:custDataLst>
              <p:tags r:id="rId13"/>
            </p:custDataLst>
          </p:nvPr>
        </p:nvSpPr>
        <p:spPr>
          <a:xfrm>
            <a:off x="1776227" y="2493137"/>
            <a:ext cx="1789148" cy="38608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20000"/>
              </a:lnSpc>
            </a:pPr>
            <a:r>
              <a:rPr lang="zh-CN" altLang="id-ID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开发效率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" name="Rectangle 18"/>
          <p:cNvSpPr/>
          <p:nvPr>
            <p:custDataLst>
              <p:tags r:id="rId14"/>
            </p:custDataLst>
          </p:nvPr>
        </p:nvSpPr>
        <p:spPr>
          <a:xfrm>
            <a:off x="853440" y="5157523"/>
            <a:ext cx="2996741" cy="13830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在大唐江苏项目引导式检索自测过程中，没能充分考虑到各类查询情况，后续需要在自测工作中了解容易出问题的点，对细节的处理更加完善，减少问题的出现。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3" name="Rectangle 19"/>
          <p:cNvSpPr/>
          <p:nvPr>
            <p:custDataLst>
              <p:tags r:id="rId15"/>
            </p:custDataLst>
          </p:nvPr>
        </p:nvSpPr>
        <p:spPr>
          <a:xfrm>
            <a:off x="1704007" y="4653534"/>
            <a:ext cx="1789148" cy="38608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lnSpc>
                <a:spcPct val="120000"/>
              </a:lnSpc>
            </a:pPr>
            <a:r>
              <a:rPr lang="zh-CN" altLang="id-ID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自测工作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84" name="Straight Connector 142"/>
          <p:cNvCxnSpPr/>
          <p:nvPr>
            <p:custDataLst>
              <p:tags r:id="rId16"/>
            </p:custDataLst>
          </p:nvPr>
        </p:nvCxnSpPr>
        <p:spPr>
          <a:xfrm>
            <a:off x="8090622" y="3204003"/>
            <a:ext cx="45905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42"/>
          <p:cNvCxnSpPr/>
          <p:nvPr>
            <p:custDataLst>
              <p:tags r:id="rId17"/>
            </p:custDataLst>
          </p:nvPr>
        </p:nvCxnSpPr>
        <p:spPr>
          <a:xfrm>
            <a:off x="3761852" y="3204003"/>
            <a:ext cx="45905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142"/>
          <p:cNvCxnSpPr/>
          <p:nvPr>
            <p:custDataLst>
              <p:tags r:id="rId18"/>
            </p:custDataLst>
          </p:nvPr>
        </p:nvCxnSpPr>
        <p:spPr>
          <a:xfrm>
            <a:off x="3753137" y="1815080"/>
            <a:ext cx="643448" cy="4384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142"/>
          <p:cNvCxnSpPr/>
          <p:nvPr>
            <p:custDataLst>
              <p:tags r:id="rId19"/>
            </p:custDataLst>
          </p:nvPr>
        </p:nvCxnSpPr>
        <p:spPr>
          <a:xfrm flipV="1">
            <a:off x="3753137" y="4118084"/>
            <a:ext cx="963238" cy="34622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>
            <p:custDataLst>
              <p:tags r:id="rId20"/>
            </p:custDataLst>
          </p:nvPr>
        </p:nvCxnSpPr>
        <p:spPr>
          <a:xfrm flipV="1">
            <a:off x="7652511" y="1815080"/>
            <a:ext cx="897475" cy="43842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42"/>
          <p:cNvCxnSpPr/>
          <p:nvPr>
            <p:custDataLst>
              <p:tags r:id="rId21"/>
            </p:custDataLst>
          </p:nvPr>
        </p:nvCxnSpPr>
        <p:spPr>
          <a:xfrm>
            <a:off x="7725367" y="4118084"/>
            <a:ext cx="702764" cy="69373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4347381" y="1553978"/>
            <a:ext cx="3682659" cy="3682659"/>
          </a:xfrm>
          <a:prstGeom prst="ellipse">
            <a:avLst/>
          </a:prstGeom>
          <a:solidFill>
            <a:srgbClr val="F79954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843710" y="2029987"/>
            <a:ext cx="2690000" cy="2690000"/>
          </a:xfrm>
          <a:prstGeom prst="ellipse">
            <a:avLst/>
          </a:prstGeom>
          <a:solidFill>
            <a:srgbClr val="01255A"/>
          </a:solidFill>
          <a:ln>
            <a:noFill/>
          </a:ln>
          <a:effectLst>
            <a:outerShdw blurRad="101600" dist="38100" dir="2700000" algn="tl" rotWithShape="0">
              <a:srgbClr val="D632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思源黑体 CN Normal" panose="020B04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152265" y="2060575"/>
            <a:ext cx="4034790" cy="2827020"/>
            <a:chOff x="1537" y="3854"/>
            <a:chExt cx="6354" cy="4452"/>
          </a:xfrm>
        </p:grpSpPr>
        <p:sp>
          <p:nvSpPr>
            <p:cNvPr id="12" name="文本框 11"/>
            <p:cNvSpPr txBox="1"/>
            <p:nvPr/>
          </p:nvSpPr>
          <p:spPr>
            <a:xfrm>
              <a:off x="3578" y="5500"/>
              <a:ext cx="252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思源黑体 CN Normal" panose="020B0400000000000000" pitchFamily="34" charset="-122"/>
                </a:rPr>
                <a:t>总结反思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V="1">
              <a:off x="1562" y="3854"/>
              <a:ext cx="1586" cy="1586"/>
            </a:xfrm>
            <a:prstGeom prst="ellipse">
              <a:avLst/>
            </a:prstGeom>
            <a:solidFill>
              <a:srgbClr val="ED7D31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srgbClr val="D632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flipH="1" flipV="1">
              <a:off x="6280" y="3854"/>
              <a:ext cx="1586" cy="1586"/>
            </a:xfrm>
            <a:prstGeom prst="ellipse">
              <a:avLst/>
            </a:prstGeom>
            <a:solidFill>
              <a:srgbClr val="01255A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srgbClr val="D632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思源黑体 CN Normal" panose="020B0400000000000000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537" y="4283"/>
              <a:ext cx="1586" cy="4023"/>
              <a:chOff x="1537" y="4283"/>
              <a:chExt cx="1586" cy="4023"/>
            </a:xfrm>
          </p:grpSpPr>
          <p:sp>
            <p:nvSpPr>
              <p:cNvPr id="17" name="椭圆 16"/>
              <p:cNvSpPr/>
              <p:nvPr/>
            </p:nvSpPr>
            <p:spPr>
              <a:xfrm flipV="1">
                <a:off x="1537" y="6720"/>
                <a:ext cx="1586" cy="1586"/>
              </a:xfrm>
              <a:prstGeom prst="ellipse">
                <a:avLst/>
              </a:prstGeom>
              <a:solidFill>
                <a:srgbClr val="01255A"/>
              </a:solidFill>
              <a:ln w="38100">
                <a:solidFill>
                  <a:schemeClr val="bg1"/>
                </a:solidFill>
              </a:ln>
              <a:effectLst>
                <a:outerShdw blurRad="101600" dist="38100" dir="2700000" algn="tl" rotWithShape="0">
                  <a:srgbClr val="D63200">
                    <a:alpha val="2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 Unicode MS" panose="020B060402020202020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8" name="图形 21"/>
              <p:cNvSpPr/>
              <p:nvPr/>
            </p:nvSpPr>
            <p:spPr>
              <a:xfrm>
                <a:off x="1922" y="4283"/>
                <a:ext cx="872" cy="667"/>
              </a:xfrm>
              <a:custGeom>
                <a:avLst/>
                <a:gdLst>
                  <a:gd name="connsiteX0" fmla="*/ 279380 w 602133"/>
                  <a:gd name="connsiteY0" fmla="*/ 303917 h 460429"/>
                  <a:gd name="connsiteX1" fmla="*/ 329638 w 602133"/>
                  <a:gd name="connsiteY1" fmla="*/ 303917 h 460429"/>
                  <a:gd name="connsiteX2" fmla="*/ 405716 w 602133"/>
                  <a:gd name="connsiteY2" fmla="*/ 379871 h 460429"/>
                  <a:gd name="connsiteX3" fmla="*/ 405716 w 602133"/>
                  <a:gd name="connsiteY3" fmla="*/ 441555 h 460429"/>
                  <a:gd name="connsiteX4" fmla="*/ 405255 w 602133"/>
                  <a:gd name="connsiteY4" fmla="*/ 441555 h 460429"/>
                  <a:gd name="connsiteX5" fmla="*/ 401566 w 602133"/>
                  <a:gd name="connsiteY5" fmla="*/ 443857 h 460429"/>
                  <a:gd name="connsiteX6" fmla="*/ 311195 w 602133"/>
                  <a:gd name="connsiteY6" fmla="*/ 460429 h 460429"/>
                  <a:gd name="connsiteX7" fmla="*/ 207452 w 602133"/>
                  <a:gd name="connsiteY7" fmla="*/ 443857 h 460429"/>
                  <a:gd name="connsiteX8" fmla="*/ 203302 w 602133"/>
                  <a:gd name="connsiteY8" fmla="*/ 442476 h 460429"/>
                  <a:gd name="connsiteX9" fmla="*/ 203302 w 602133"/>
                  <a:gd name="connsiteY9" fmla="*/ 441555 h 460429"/>
                  <a:gd name="connsiteX10" fmla="*/ 203302 w 602133"/>
                  <a:gd name="connsiteY10" fmla="*/ 379871 h 460429"/>
                  <a:gd name="connsiteX11" fmla="*/ 279380 w 602133"/>
                  <a:gd name="connsiteY11" fmla="*/ 303917 h 460429"/>
                  <a:gd name="connsiteX12" fmla="*/ 378044 w 602133"/>
                  <a:gd name="connsiteY12" fmla="*/ 242690 h 460429"/>
                  <a:gd name="connsiteX13" fmla="*/ 428312 w 602133"/>
                  <a:gd name="connsiteY13" fmla="*/ 242690 h 460429"/>
                  <a:gd name="connsiteX14" fmla="*/ 504406 w 602133"/>
                  <a:gd name="connsiteY14" fmla="*/ 318644 h 460429"/>
                  <a:gd name="connsiteX15" fmla="*/ 504406 w 602133"/>
                  <a:gd name="connsiteY15" fmla="*/ 380329 h 460429"/>
                  <a:gd name="connsiteX16" fmla="*/ 503945 w 602133"/>
                  <a:gd name="connsiteY16" fmla="*/ 380329 h 460429"/>
                  <a:gd name="connsiteX17" fmla="*/ 499794 w 602133"/>
                  <a:gd name="connsiteY17" fmla="*/ 382630 h 460429"/>
                  <a:gd name="connsiteX18" fmla="*/ 420011 w 602133"/>
                  <a:gd name="connsiteY18" fmla="*/ 399202 h 460429"/>
                  <a:gd name="connsiteX19" fmla="*/ 420011 w 602133"/>
                  <a:gd name="connsiteY19" fmla="*/ 380329 h 460429"/>
                  <a:gd name="connsiteX20" fmla="*/ 355446 w 602133"/>
                  <a:gd name="connsiteY20" fmla="*/ 293787 h 460429"/>
                  <a:gd name="connsiteX21" fmla="*/ 378044 w 602133"/>
                  <a:gd name="connsiteY21" fmla="*/ 242690 h 460429"/>
                  <a:gd name="connsiteX22" fmla="*/ 175210 w 602133"/>
                  <a:gd name="connsiteY22" fmla="*/ 242690 h 460429"/>
                  <a:gd name="connsiteX23" fmla="*/ 225454 w 602133"/>
                  <a:gd name="connsiteY23" fmla="*/ 242690 h 460429"/>
                  <a:gd name="connsiteX24" fmla="*/ 230986 w 602133"/>
                  <a:gd name="connsiteY24" fmla="*/ 243150 h 460429"/>
                  <a:gd name="connsiteX25" fmla="*/ 253573 w 602133"/>
                  <a:gd name="connsiteY25" fmla="*/ 293792 h 460429"/>
                  <a:gd name="connsiteX26" fmla="*/ 189038 w 602133"/>
                  <a:gd name="connsiteY26" fmla="*/ 380343 h 460429"/>
                  <a:gd name="connsiteX27" fmla="*/ 189038 w 602133"/>
                  <a:gd name="connsiteY27" fmla="*/ 398758 h 460429"/>
                  <a:gd name="connsiteX28" fmla="*/ 103300 w 602133"/>
                  <a:gd name="connsiteY28" fmla="*/ 382645 h 460429"/>
                  <a:gd name="connsiteX29" fmla="*/ 99151 w 602133"/>
                  <a:gd name="connsiteY29" fmla="*/ 381264 h 460429"/>
                  <a:gd name="connsiteX30" fmla="*/ 98690 w 602133"/>
                  <a:gd name="connsiteY30" fmla="*/ 380343 h 460429"/>
                  <a:gd name="connsiteX31" fmla="*/ 98690 w 602133"/>
                  <a:gd name="connsiteY31" fmla="*/ 318652 h 460429"/>
                  <a:gd name="connsiteX32" fmla="*/ 175210 w 602133"/>
                  <a:gd name="connsiteY32" fmla="*/ 242690 h 460429"/>
                  <a:gd name="connsiteX33" fmla="*/ 76056 w 602133"/>
                  <a:gd name="connsiteY33" fmla="*/ 185090 h 460429"/>
                  <a:gd name="connsiteX34" fmla="*/ 126300 w 602133"/>
                  <a:gd name="connsiteY34" fmla="*/ 185090 h 460429"/>
                  <a:gd name="connsiteX35" fmla="*/ 148886 w 602133"/>
                  <a:gd name="connsiteY35" fmla="*/ 235732 h 460429"/>
                  <a:gd name="connsiteX36" fmla="*/ 84353 w 602133"/>
                  <a:gd name="connsiteY36" fmla="*/ 322283 h 460429"/>
                  <a:gd name="connsiteX37" fmla="*/ 84353 w 602133"/>
                  <a:gd name="connsiteY37" fmla="*/ 341158 h 460429"/>
                  <a:gd name="connsiteX38" fmla="*/ 4609 w 602133"/>
                  <a:gd name="connsiteY38" fmla="*/ 324584 h 460429"/>
                  <a:gd name="connsiteX39" fmla="*/ 461 w 602133"/>
                  <a:gd name="connsiteY39" fmla="*/ 322743 h 460429"/>
                  <a:gd name="connsiteX40" fmla="*/ 0 w 602133"/>
                  <a:gd name="connsiteY40" fmla="*/ 322743 h 460429"/>
                  <a:gd name="connsiteX41" fmla="*/ 0 w 602133"/>
                  <a:gd name="connsiteY41" fmla="*/ 261052 h 460429"/>
                  <a:gd name="connsiteX42" fmla="*/ 76056 w 602133"/>
                  <a:gd name="connsiteY42" fmla="*/ 185090 h 460429"/>
                  <a:gd name="connsiteX43" fmla="*/ 476280 w 602133"/>
                  <a:gd name="connsiteY43" fmla="*/ 183239 h 460429"/>
                  <a:gd name="connsiteX44" fmla="*/ 526068 w 602133"/>
                  <a:gd name="connsiteY44" fmla="*/ 183239 h 460429"/>
                  <a:gd name="connsiteX45" fmla="*/ 602133 w 602133"/>
                  <a:gd name="connsiteY45" fmla="*/ 259201 h 460429"/>
                  <a:gd name="connsiteX46" fmla="*/ 602133 w 602133"/>
                  <a:gd name="connsiteY46" fmla="*/ 320432 h 460429"/>
                  <a:gd name="connsiteX47" fmla="*/ 601672 w 602133"/>
                  <a:gd name="connsiteY47" fmla="*/ 320432 h 460429"/>
                  <a:gd name="connsiteX48" fmla="*/ 597984 w 602133"/>
                  <a:gd name="connsiteY48" fmla="*/ 322733 h 460429"/>
                  <a:gd name="connsiteX49" fmla="*/ 518231 w 602133"/>
                  <a:gd name="connsiteY49" fmla="*/ 339307 h 460429"/>
                  <a:gd name="connsiteX50" fmla="*/ 518231 w 602133"/>
                  <a:gd name="connsiteY50" fmla="*/ 320432 h 460429"/>
                  <a:gd name="connsiteX51" fmla="*/ 453691 w 602133"/>
                  <a:gd name="connsiteY51" fmla="*/ 233881 h 460429"/>
                  <a:gd name="connsiteX52" fmla="*/ 476280 w 602133"/>
                  <a:gd name="connsiteY52" fmla="*/ 183239 h 460429"/>
                  <a:gd name="connsiteX53" fmla="*/ 304510 w 602133"/>
                  <a:gd name="connsiteY53" fmla="*/ 181462 h 460429"/>
                  <a:gd name="connsiteX54" fmla="*/ 363739 w 602133"/>
                  <a:gd name="connsiteY54" fmla="*/ 240839 h 460429"/>
                  <a:gd name="connsiteX55" fmla="*/ 304510 w 602133"/>
                  <a:gd name="connsiteY55" fmla="*/ 300216 h 460429"/>
                  <a:gd name="connsiteX56" fmla="*/ 245281 w 602133"/>
                  <a:gd name="connsiteY56" fmla="*/ 240839 h 460429"/>
                  <a:gd name="connsiteX57" fmla="*/ 304510 w 602133"/>
                  <a:gd name="connsiteY57" fmla="*/ 181462 h 460429"/>
                  <a:gd name="connsiteX58" fmla="*/ 274338 w 602133"/>
                  <a:gd name="connsiteY58" fmla="*/ 133116 h 460429"/>
                  <a:gd name="connsiteX59" fmla="*/ 328757 w 602133"/>
                  <a:gd name="connsiteY59" fmla="*/ 133116 h 460429"/>
                  <a:gd name="connsiteX60" fmla="*/ 345821 w 602133"/>
                  <a:gd name="connsiteY60" fmla="*/ 134957 h 460429"/>
                  <a:gd name="connsiteX61" fmla="*/ 332447 w 602133"/>
                  <a:gd name="connsiteY61" fmla="*/ 172703 h 460429"/>
                  <a:gd name="connsiteX62" fmla="*/ 304776 w 602133"/>
                  <a:gd name="connsiteY62" fmla="*/ 166719 h 460429"/>
                  <a:gd name="connsiteX63" fmla="*/ 270648 w 602133"/>
                  <a:gd name="connsiteY63" fmla="*/ 175465 h 460429"/>
                  <a:gd name="connsiteX64" fmla="*/ 257274 w 602133"/>
                  <a:gd name="connsiteY64" fmla="*/ 134957 h 460429"/>
                  <a:gd name="connsiteX65" fmla="*/ 274338 w 602133"/>
                  <a:gd name="connsiteY65" fmla="*/ 133116 h 460429"/>
                  <a:gd name="connsiteX66" fmla="*/ 402940 w 602133"/>
                  <a:gd name="connsiteY66" fmla="*/ 120160 h 460429"/>
                  <a:gd name="connsiteX67" fmla="*/ 462427 w 602133"/>
                  <a:gd name="connsiteY67" fmla="*/ 179582 h 460429"/>
                  <a:gd name="connsiteX68" fmla="*/ 402940 w 602133"/>
                  <a:gd name="connsiteY68" fmla="*/ 238543 h 460429"/>
                  <a:gd name="connsiteX69" fmla="*/ 377577 w 602133"/>
                  <a:gd name="connsiteY69" fmla="*/ 233015 h 460429"/>
                  <a:gd name="connsiteX70" fmla="*/ 343452 w 602133"/>
                  <a:gd name="connsiteY70" fmla="*/ 178661 h 460429"/>
                  <a:gd name="connsiteX71" fmla="*/ 402940 w 602133"/>
                  <a:gd name="connsiteY71" fmla="*/ 120160 h 460429"/>
                  <a:gd name="connsiteX72" fmla="*/ 200081 w 602133"/>
                  <a:gd name="connsiteY72" fmla="*/ 120160 h 460429"/>
                  <a:gd name="connsiteX73" fmla="*/ 259569 w 602133"/>
                  <a:gd name="connsiteY73" fmla="*/ 179582 h 460429"/>
                  <a:gd name="connsiteX74" fmla="*/ 259569 w 602133"/>
                  <a:gd name="connsiteY74" fmla="*/ 182806 h 460429"/>
                  <a:gd name="connsiteX75" fmla="*/ 231900 w 602133"/>
                  <a:gd name="connsiteY75" fmla="*/ 229791 h 460429"/>
                  <a:gd name="connsiteX76" fmla="*/ 200081 w 602133"/>
                  <a:gd name="connsiteY76" fmla="*/ 238543 h 460429"/>
                  <a:gd name="connsiteX77" fmla="*/ 140594 w 602133"/>
                  <a:gd name="connsiteY77" fmla="*/ 179582 h 460429"/>
                  <a:gd name="connsiteX78" fmla="*/ 200081 w 602133"/>
                  <a:gd name="connsiteY78" fmla="*/ 120160 h 460429"/>
                  <a:gd name="connsiteX79" fmla="*/ 101428 w 602133"/>
                  <a:gd name="connsiteY79" fmla="*/ 62190 h 460429"/>
                  <a:gd name="connsiteX80" fmla="*/ 160879 w 602133"/>
                  <a:gd name="connsiteY80" fmla="*/ 120646 h 460429"/>
                  <a:gd name="connsiteX81" fmla="*/ 126315 w 602133"/>
                  <a:gd name="connsiteY81" fmla="*/ 175421 h 460429"/>
                  <a:gd name="connsiteX82" fmla="*/ 101428 w 602133"/>
                  <a:gd name="connsiteY82" fmla="*/ 180944 h 460429"/>
                  <a:gd name="connsiteX83" fmla="*/ 41978 w 602133"/>
                  <a:gd name="connsiteY83" fmla="*/ 121567 h 460429"/>
                  <a:gd name="connsiteX84" fmla="*/ 101428 w 602133"/>
                  <a:gd name="connsiteY84" fmla="*/ 62190 h 460429"/>
                  <a:gd name="connsiteX85" fmla="*/ 500695 w 602133"/>
                  <a:gd name="connsiteY85" fmla="*/ 60339 h 460429"/>
                  <a:gd name="connsiteX86" fmla="*/ 560154 w 602133"/>
                  <a:gd name="connsiteY86" fmla="*/ 119716 h 460429"/>
                  <a:gd name="connsiteX87" fmla="*/ 500695 w 602133"/>
                  <a:gd name="connsiteY87" fmla="*/ 179093 h 460429"/>
                  <a:gd name="connsiteX88" fmla="*/ 475805 w 602133"/>
                  <a:gd name="connsiteY88" fmla="*/ 173570 h 460429"/>
                  <a:gd name="connsiteX89" fmla="*/ 441697 w 602133"/>
                  <a:gd name="connsiteY89" fmla="*/ 118795 h 460429"/>
                  <a:gd name="connsiteX90" fmla="*/ 500695 w 602133"/>
                  <a:gd name="connsiteY90" fmla="*/ 60339 h 460429"/>
                  <a:gd name="connsiteX91" fmla="*/ 413085 w 602133"/>
                  <a:gd name="connsiteY91" fmla="*/ 16140 h 460429"/>
                  <a:gd name="connsiteX92" fmla="*/ 468869 w 602133"/>
                  <a:gd name="connsiteY92" fmla="*/ 55274 h 460429"/>
                  <a:gd name="connsiteX93" fmla="*/ 429221 w 602133"/>
                  <a:gd name="connsiteY93" fmla="*/ 112824 h 460429"/>
                  <a:gd name="connsiteX94" fmla="*/ 402020 w 602133"/>
                  <a:gd name="connsiteY94" fmla="*/ 107760 h 460429"/>
                  <a:gd name="connsiteX95" fmla="*/ 370670 w 602133"/>
                  <a:gd name="connsiteY95" fmla="*/ 115126 h 460429"/>
                  <a:gd name="connsiteX96" fmla="*/ 363294 w 602133"/>
                  <a:gd name="connsiteY96" fmla="*/ 105918 h 460429"/>
                  <a:gd name="connsiteX97" fmla="*/ 376664 w 602133"/>
                  <a:gd name="connsiteY97" fmla="*/ 63561 h 460429"/>
                  <a:gd name="connsiteX98" fmla="*/ 370670 w 602133"/>
                  <a:gd name="connsiteY98" fmla="*/ 34556 h 460429"/>
                  <a:gd name="connsiteX99" fmla="*/ 413085 w 602133"/>
                  <a:gd name="connsiteY99" fmla="*/ 16140 h 460429"/>
                  <a:gd name="connsiteX100" fmla="*/ 192697 w 602133"/>
                  <a:gd name="connsiteY100" fmla="*/ 16140 h 460429"/>
                  <a:gd name="connsiteX101" fmla="*/ 231875 w 602133"/>
                  <a:gd name="connsiteY101" fmla="*/ 31337 h 460429"/>
                  <a:gd name="connsiteX102" fmla="*/ 224501 w 602133"/>
                  <a:gd name="connsiteY102" fmla="*/ 63573 h 460429"/>
                  <a:gd name="connsiteX103" fmla="*/ 240172 w 602133"/>
                  <a:gd name="connsiteY103" fmla="*/ 109165 h 460429"/>
                  <a:gd name="connsiteX104" fmla="*/ 233719 w 602133"/>
                  <a:gd name="connsiteY104" fmla="*/ 116533 h 460429"/>
                  <a:gd name="connsiteX105" fmla="*/ 199150 w 602133"/>
                  <a:gd name="connsiteY105" fmla="*/ 107783 h 460429"/>
                  <a:gd name="connsiteX106" fmla="*/ 171034 w 602133"/>
                  <a:gd name="connsiteY106" fmla="*/ 114230 h 460429"/>
                  <a:gd name="connsiteX107" fmla="*/ 136004 w 602133"/>
                  <a:gd name="connsiteY107" fmla="*/ 59429 h 460429"/>
                  <a:gd name="connsiteX108" fmla="*/ 192697 w 602133"/>
                  <a:gd name="connsiteY108" fmla="*/ 16140 h 460429"/>
                  <a:gd name="connsiteX109" fmla="*/ 301511 w 602133"/>
                  <a:gd name="connsiteY109" fmla="*/ 0 h 460429"/>
                  <a:gd name="connsiteX110" fmla="*/ 366033 w 602133"/>
                  <a:gd name="connsiteY110" fmla="*/ 64485 h 460429"/>
                  <a:gd name="connsiteX111" fmla="*/ 301511 w 602133"/>
                  <a:gd name="connsiteY111" fmla="*/ 128970 h 460429"/>
                  <a:gd name="connsiteX112" fmla="*/ 236989 w 602133"/>
                  <a:gd name="connsiteY112" fmla="*/ 64485 h 460429"/>
                  <a:gd name="connsiteX113" fmla="*/ 301511 w 602133"/>
                  <a:gd name="connsiteY113" fmla="*/ 0 h 46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2133" h="460429">
                    <a:moveTo>
                      <a:pt x="279380" y="303917"/>
                    </a:moveTo>
                    <a:lnTo>
                      <a:pt x="329638" y="303917"/>
                    </a:lnTo>
                    <a:cubicBezTo>
                      <a:pt x="371596" y="303917"/>
                      <a:pt x="405716" y="337981"/>
                      <a:pt x="405716" y="379871"/>
                    </a:cubicBezTo>
                    <a:lnTo>
                      <a:pt x="405716" y="441555"/>
                    </a:lnTo>
                    <a:lnTo>
                      <a:pt x="405255" y="441555"/>
                    </a:lnTo>
                    <a:lnTo>
                      <a:pt x="401566" y="443857"/>
                    </a:lnTo>
                    <a:cubicBezTo>
                      <a:pt x="399261" y="444778"/>
                      <a:pt x="366985" y="460429"/>
                      <a:pt x="311195" y="460429"/>
                    </a:cubicBezTo>
                    <a:cubicBezTo>
                      <a:pt x="282608" y="460429"/>
                      <a:pt x="247566" y="456286"/>
                      <a:pt x="207452" y="443857"/>
                    </a:cubicBezTo>
                    <a:lnTo>
                      <a:pt x="203302" y="442476"/>
                    </a:lnTo>
                    <a:lnTo>
                      <a:pt x="203302" y="441555"/>
                    </a:lnTo>
                    <a:lnTo>
                      <a:pt x="203302" y="379871"/>
                    </a:lnTo>
                    <a:cubicBezTo>
                      <a:pt x="203302" y="337981"/>
                      <a:pt x="237422" y="303917"/>
                      <a:pt x="279380" y="303917"/>
                    </a:cubicBezTo>
                    <a:close/>
                    <a:moveTo>
                      <a:pt x="378044" y="242690"/>
                    </a:moveTo>
                    <a:lnTo>
                      <a:pt x="428312" y="242690"/>
                    </a:lnTo>
                    <a:cubicBezTo>
                      <a:pt x="470279" y="242690"/>
                      <a:pt x="504406" y="276754"/>
                      <a:pt x="504406" y="318644"/>
                    </a:cubicBezTo>
                    <a:lnTo>
                      <a:pt x="504406" y="380329"/>
                    </a:lnTo>
                    <a:lnTo>
                      <a:pt x="503945" y="380329"/>
                    </a:lnTo>
                    <a:lnTo>
                      <a:pt x="499794" y="382630"/>
                    </a:lnTo>
                    <a:cubicBezTo>
                      <a:pt x="497950" y="383551"/>
                      <a:pt x="469357" y="397361"/>
                      <a:pt x="420011" y="399202"/>
                    </a:cubicBezTo>
                    <a:lnTo>
                      <a:pt x="420011" y="380329"/>
                    </a:lnTo>
                    <a:cubicBezTo>
                      <a:pt x="420011" y="339359"/>
                      <a:pt x="392801" y="304834"/>
                      <a:pt x="355446" y="293787"/>
                    </a:cubicBezTo>
                    <a:cubicBezTo>
                      <a:pt x="368820" y="280897"/>
                      <a:pt x="377583" y="262944"/>
                      <a:pt x="378044" y="242690"/>
                    </a:cubicBezTo>
                    <a:close/>
                    <a:moveTo>
                      <a:pt x="175210" y="242690"/>
                    </a:moveTo>
                    <a:lnTo>
                      <a:pt x="225454" y="242690"/>
                    </a:lnTo>
                    <a:cubicBezTo>
                      <a:pt x="227298" y="242690"/>
                      <a:pt x="229142" y="243150"/>
                      <a:pt x="230986" y="243150"/>
                    </a:cubicBezTo>
                    <a:cubicBezTo>
                      <a:pt x="231447" y="262947"/>
                      <a:pt x="240205" y="280901"/>
                      <a:pt x="253573" y="293792"/>
                    </a:cubicBezTo>
                    <a:cubicBezTo>
                      <a:pt x="216235" y="304841"/>
                      <a:pt x="189038" y="339369"/>
                      <a:pt x="189038" y="380343"/>
                    </a:cubicBezTo>
                    <a:lnTo>
                      <a:pt x="189038" y="398758"/>
                    </a:lnTo>
                    <a:cubicBezTo>
                      <a:pt x="164146" y="397377"/>
                      <a:pt x="135567" y="392773"/>
                      <a:pt x="103300" y="382645"/>
                    </a:cubicBezTo>
                    <a:lnTo>
                      <a:pt x="99151" y="381264"/>
                    </a:lnTo>
                    <a:lnTo>
                      <a:pt x="98690" y="380343"/>
                    </a:lnTo>
                    <a:lnTo>
                      <a:pt x="98690" y="318652"/>
                    </a:lnTo>
                    <a:cubicBezTo>
                      <a:pt x="98690" y="276758"/>
                      <a:pt x="133262" y="242690"/>
                      <a:pt x="175210" y="242690"/>
                    </a:cubicBezTo>
                    <a:close/>
                    <a:moveTo>
                      <a:pt x="76056" y="185090"/>
                    </a:moveTo>
                    <a:lnTo>
                      <a:pt x="126300" y="185090"/>
                    </a:lnTo>
                    <a:cubicBezTo>
                      <a:pt x="126760" y="204886"/>
                      <a:pt x="135058" y="222841"/>
                      <a:pt x="148886" y="235732"/>
                    </a:cubicBezTo>
                    <a:cubicBezTo>
                      <a:pt x="111549" y="246781"/>
                      <a:pt x="84353" y="281309"/>
                      <a:pt x="84353" y="322283"/>
                    </a:cubicBezTo>
                    <a:lnTo>
                      <a:pt x="84353" y="341158"/>
                    </a:lnTo>
                    <a:cubicBezTo>
                      <a:pt x="34571" y="339316"/>
                      <a:pt x="6453" y="325505"/>
                      <a:pt x="4609" y="324584"/>
                    </a:cubicBezTo>
                    <a:lnTo>
                      <a:pt x="461" y="322743"/>
                    </a:lnTo>
                    <a:lnTo>
                      <a:pt x="0" y="322743"/>
                    </a:lnTo>
                    <a:lnTo>
                      <a:pt x="0" y="261052"/>
                    </a:lnTo>
                    <a:cubicBezTo>
                      <a:pt x="0" y="219158"/>
                      <a:pt x="34110" y="185090"/>
                      <a:pt x="76056" y="185090"/>
                    </a:cubicBezTo>
                    <a:close/>
                    <a:moveTo>
                      <a:pt x="476280" y="183239"/>
                    </a:moveTo>
                    <a:lnTo>
                      <a:pt x="526068" y="183239"/>
                    </a:lnTo>
                    <a:cubicBezTo>
                      <a:pt x="568019" y="183239"/>
                      <a:pt x="602133" y="217307"/>
                      <a:pt x="602133" y="259201"/>
                    </a:cubicBezTo>
                    <a:lnTo>
                      <a:pt x="602133" y="320432"/>
                    </a:lnTo>
                    <a:lnTo>
                      <a:pt x="601672" y="320432"/>
                    </a:lnTo>
                    <a:lnTo>
                      <a:pt x="597984" y="322733"/>
                    </a:lnTo>
                    <a:cubicBezTo>
                      <a:pt x="596140" y="323654"/>
                      <a:pt x="567558" y="337465"/>
                      <a:pt x="518231" y="339307"/>
                    </a:cubicBezTo>
                    <a:lnTo>
                      <a:pt x="518231" y="320432"/>
                    </a:lnTo>
                    <a:cubicBezTo>
                      <a:pt x="518231" y="279458"/>
                      <a:pt x="490571" y="244930"/>
                      <a:pt x="453691" y="233881"/>
                    </a:cubicBezTo>
                    <a:cubicBezTo>
                      <a:pt x="467060" y="220990"/>
                      <a:pt x="475358" y="203035"/>
                      <a:pt x="476280" y="183239"/>
                    </a:cubicBezTo>
                    <a:close/>
                    <a:moveTo>
                      <a:pt x="304510" y="181462"/>
                    </a:moveTo>
                    <a:cubicBezTo>
                      <a:pt x="337221" y="181462"/>
                      <a:pt x="363739" y="208046"/>
                      <a:pt x="363739" y="240839"/>
                    </a:cubicBezTo>
                    <a:cubicBezTo>
                      <a:pt x="363739" y="273632"/>
                      <a:pt x="337221" y="300216"/>
                      <a:pt x="304510" y="300216"/>
                    </a:cubicBezTo>
                    <a:cubicBezTo>
                      <a:pt x="271799" y="300216"/>
                      <a:pt x="245281" y="273632"/>
                      <a:pt x="245281" y="240839"/>
                    </a:cubicBezTo>
                    <a:cubicBezTo>
                      <a:pt x="245281" y="208046"/>
                      <a:pt x="271799" y="181462"/>
                      <a:pt x="304510" y="181462"/>
                    </a:cubicBezTo>
                    <a:close/>
                    <a:moveTo>
                      <a:pt x="274338" y="133116"/>
                    </a:moveTo>
                    <a:lnTo>
                      <a:pt x="328757" y="133116"/>
                    </a:lnTo>
                    <a:cubicBezTo>
                      <a:pt x="334753" y="133116"/>
                      <a:pt x="340287" y="134037"/>
                      <a:pt x="345821" y="134957"/>
                    </a:cubicBezTo>
                    <a:cubicBezTo>
                      <a:pt x="337981" y="145545"/>
                      <a:pt x="333369" y="158894"/>
                      <a:pt x="332447" y="172703"/>
                    </a:cubicBezTo>
                    <a:cubicBezTo>
                      <a:pt x="324145" y="169021"/>
                      <a:pt x="314461" y="166719"/>
                      <a:pt x="304776" y="166719"/>
                    </a:cubicBezTo>
                    <a:cubicBezTo>
                      <a:pt x="292324" y="166719"/>
                      <a:pt x="280794" y="169941"/>
                      <a:pt x="270648" y="175465"/>
                    </a:cubicBezTo>
                    <a:cubicBezTo>
                      <a:pt x="270648" y="160275"/>
                      <a:pt x="265575" y="146465"/>
                      <a:pt x="257274" y="134957"/>
                    </a:cubicBezTo>
                    <a:cubicBezTo>
                      <a:pt x="262808" y="134037"/>
                      <a:pt x="268342" y="133116"/>
                      <a:pt x="274338" y="133116"/>
                    </a:cubicBezTo>
                    <a:close/>
                    <a:moveTo>
                      <a:pt x="402940" y="120160"/>
                    </a:moveTo>
                    <a:cubicBezTo>
                      <a:pt x="435681" y="120160"/>
                      <a:pt x="462427" y="146416"/>
                      <a:pt x="462427" y="179582"/>
                    </a:cubicBezTo>
                    <a:cubicBezTo>
                      <a:pt x="462427" y="212287"/>
                      <a:pt x="435681" y="238543"/>
                      <a:pt x="402940" y="238543"/>
                    </a:cubicBezTo>
                    <a:cubicBezTo>
                      <a:pt x="393717" y="238543"/>
                      <a:pt x="385416" y="236700"/>
                      <a:pt x="377577" y="233015"/>
                    </a:cubicBezTo>
                    <a:cubicBezTo>
                      <a:pt x="375271" y="209984"/>
                      <a:pt x="362359" y="190176"/>
                      <a:pt x="343452" y="178661"/>
                    </a:cubicBezTo>
                    <a:cubicBezTo>
                      <a:pt x="343913" y="145956"/>
                      <a:pt x="370198" y="120160"/>
                      <a:pt x="402940" y="120160"/>
                    </a:cubicBezTo>
                    <a:close/>
                    <a:moveTo>
                      <a:pt x="200081" y="120160"/>
                    </a:moveTo>
                    <a:cubicBezTo>
                      <a:pt x="232823" y="120160"/>
                      <a:pt x="259569" y="146416"/>
                      <a:pt x="259569" y="179582"/>
                    </a:cubicBezTo>
                    <a:cubicBezTo>
                      <a:pt x="259569" y="180503"/>
                      <a:pt x="259569" y="181424"/>
                      <a:pt x="259569" y="182806"/>
                    </a:cubicBezTo>
                    <a:cubicBezTo>
                      <a:pt x="244812" y="193861"/>
                      <a:pt x="234667" y="210444"/>
                      <a:pt x="231900" y="229791"/>
                    </a:cubicBezTo>
                    <a:cubicBezTo>
                      <a:pt x="222677" y="235319"/>
                      <a:pt x="212071" y="238543"/>
                      <a:pt x="200081" y="238543"/>
                    </a:cubicBezTo>
                    <a:cubicBezTo>
                      <a:pt x="167340" y="238543"/>
                      <a:pt x="140594" y="212287"/>
                      <a:pt x="140594" y="179582"/>
                    </a:cubicBezTo>
                    <a:cubicBezTo>
                      <a:pt x="140594" y="146416"/>
                      <a:pt x="167340" y="120160"/>
                      <a:pt x="200081" y="120160"/>
                    </a:cubicBezTo>
                    <a:close/>
                    <a:moveTo>
                      <a:pt x="101428" y="62190"/>
                    </a:moveTo>
                    <a:cubicBezTo>
                      <a:pt x="133688" y="62190"/>
                      <a:pt x="160418" y="88426"/>
                      <a:pt x="160879" y="120646"/>
                    </a:cubicBezTo>
                    <a:cubicBezTo>
                      <a:pt x="141984" y="132154"/>
                      <a:pt x="128619" y="152406"/>
                      <a:pt x="126315" y="175421"/>
                    </a:cubicBezTo>
                    <a:cubicBezTo>
                      <a:pt x="118941" y="178643"/>
                      <a:pt x="110185" y="180944"/>
                      <a:pt x="101428" y="180944"/>
                    </a:cubicBezTo>
                    <a:cubicBezTo>
                      <a:pt x="68708" y="180944"/>
                      <a:pt x="41978" y="154247"/>
                      <a:pt x="41978" y="121567"/>
                    </a:cubicBezTo>
                    <a:cubicBezTo>
                      <a:pt x="41978" y="88887"/>
                      <a:pt x="68708" y="62190"/>
                      <a:pt x="101428" y="62190"/>
                    </a:cubicBezTo>
                    <a:close/>
                    <a:moveTo>
                      <a:pt x="500695" y="60339"/>
                    </a:moveTo>
                    <a:cubicBezTo>
                      <a:pt x="533882" y="60339"/>
                      <a:pt x="560154" y="87036"/>
                      <a:pt x="560154" y="119716"/>
                    </a:cubicBezTo>
                    <a:cubicBezTo>
                      <a:pt x="560154" y="152396"/>
                      <a:pt x="533882" y="179093"/>
                      <a:pt x="500695" y="179093"/>
                    </a:cubicBezTo>
                    <a:cubicBezTo>
                      <a:pt x="491938" y="179093"/>
                      <a:pt x="483180" y="176792"/>
                      <a:pt x="475805" y="173570"/>
                    </a:cubicBezTo>
                    <a:cubicBezTo>
                      <a:pt x="473501" y="150095"/>
                      <a:pt x="460134" y="130303"/>
                      <a:pt x="441697" y="118795"/>
                    </a:cubicBezTo>
                    <a:cubicBezTo>
                      <a:pt x="442158" y="86575"/>
                      <a:pt x="468431" y="60339"/>
                      <a:pt x="500695" y="60339"/>
                    </a:cubicBezTo>
                    <a:close/>
                    <a:moveTo>
                      <a:pt x="413085" y="16140"/>
                    </a:moveTo>
                    <a:cubicBezTo>
                      <a:pt x="438441" y="16140"/>
                      <a:pt x="460571" y="31794"/>
                      <a:pt x="468869" y="55274"/>
                    </a:cubicBezTo>
                    <a:cubicBezTo>
                      <a:pt x="446279" y="66324"/>
                      <a:pt x="431526" y="87962"/>
                      <a:pt x="429221" y="112824"/>
                    </a:cubicBezTo>
                    <a:cubicBezTo>
                      <a:pt x="422766" y="110522"/>
                      <a:pt x="412624" y="107760"/>
                      <a:pt x="402020" y="107760"/>
                    </a:cubicBezTo>
                    <a:cubicBezTo>
                      <a:pt x="390956" y="107760"/>
                      <a:pt x="380352" y="110062"/>
                      <a:pt x="370670" y="115126"/>
                    </a:cubicBezTo>
                    <a:cubicBezTo>
                      <a:pt x="367904" y="112364"/>
                      <a:pt x="365599" y="109141"/>
                      <a:pt x="363294" y="105918"/>
                    </a:cubicBezTo>
                    <a:cubicBezTo>
                      <a:pt x="372054" y="93487"/>
                      <a:pt x="376664" y="78754"/>
                      <a:pt x="376664" y="63561"/>
                    </a:cubicBezTo>
                    <a:cubicBezTo>
                      <a:pt x="376664" y="53432"/>
                      <a:pt x="374359" y="43764"/>
                      <a:pt x="370670" y="34556"/>
                    </a:cubicBezTo>
                    <a:cubicBezTo>
                      <a:pt x="381735" y="22586"/>
                      <a:pt x="396949" y="16140"/>
                      <a:pt x="413085" y="16140"/>
                    </a:cubicBezTo>
                    <a:close/>
                    <a:moveTo>
                      <a:pt x="192697" y="16140"/>
                    </a:moveTo>
                    <a:cubicBezTo>
                      <a:pt x="207447" y="16140"/>
                      <a:pt x="221274" y="21206"/>
                      <a:pt x="231875" y="31337"/>
                    </a:cubicBezTo>
                    <a:cubicBezTo>
                      <a:pt x="227266" y="41008"/>
                      <a:pt x="224501" y="52060"/>
                      <a:pt x="224501" y="63573"/>
                    </a:cubicBezTo>
                    <a:cubicBezTo>
                      <a:pt x="224501" y="80152"/>
                      <a:pt x="230032" y="96270"/>
                      <a:pt x="240172" y="109165"/>
                    </a:cubicBezTo>
                    <a:cubicBezTo>
                      <a:pt x="238328" y="111928"/>
                      <a:pt x="236024" y="114230"/>
                      <a:pt x="233719" y="116533"/>
                    </a:cubicBezTo>
                    <a:cubicBezTo>
                      <a:pt x="223118" y="111007"/>
                      <a:pt x="211134" y="107783"/>
                      <a:pt x="199150" y="107783"/>
                    </a:cubicBezTo>
                    <a:cubicBezTo>
                      <a:pt x="189010" y="107783"/>
                      <a:pt x="177948" y="111467"/>
                      <a:pt x="171034" y="114230"/>
                    </a:cubicBezTo>
                    <a:cubicBezTo>
                      <a:pt x="168729" y="91204"/>
                      <a:pt x="155824" y="70942"/>
                      <a:pt x="136004" y="59429"/>
                    </a:cubicBezTo>
                    <a:cubicBezTo>
                      <a:pt x="142457" y="34100"/>
                      <a:pt x="165964" y="16140"/>
                      <a:pt x="192697" y="16140"/>
                    </a:cubicBezTo>
                    <a:close/>
                    <a:moveTo>
                      <a:pt x="301511" y="0"/>
                    </a:moveTo>
                    <a:cubicBezTo>
                      <a:pt x="337146" y="0"/>
                      <a:pt x="366033" y="28871"/>
                      <a:pt x="366033" y="64485"/>
                    </a:cubicBezTo>
                    <a:cubicBezTo>
                      <a:pt x="366033" y="100099"/>
                      <a:pt x="337146" y="128970"/>
                      <a:pt x="301511" y="128970"/>
                    </a:cubicBezTo>
                    <a:cubicBezTo>
                      <a:pt x="265876" y="128970"/>
                      <a:pt x="236989" y="100099"/>
                      <a:pt x="236989" y="64485"/>
                    </a:cubicBezTo>
                    <a:cubicBezTo>
                      <a:pt x="236989" y="28871"/>
                      <a:pt x="265876" y="0"/>
                      <a:pt x="3015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567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思源黑体 CN Normal" panose="020B0400000000000000" pitchFamily="34" charset="-122"/>
                </a:endParaRPr>
              </a:p>
            </p:txBody>
          </p:sp>
        </p:grpSp>
        <p:sp>
          <p:nvSpPr>
            <p:cNvPr id="25" name="椭圆 24"/>
            <p:cNvSpPr/>
            <p:nvPr/>
          </p:nvSpPr>
          <p:spPr>
            <a:xfrm flipH="1" flipV="1">
              <a:off x="6305" y="6720"/>
              <a:ext cx="1586" cy="1586"/>
            </a:xfrm>
            <a:prstGeom prst="ellipse">
              <a:avLst/>
            </a:prstGeom>
            <a:solidFill>
              <a:srgbClr val="ED7D31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srgbClr val="D63200">
                  <a:alpha val="2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11" name="图片 10" descr="企业微信截图_1749733927781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96740" y="4159250"/>
            <a:ext cx="487680" cy="494030"/>
          </a:xfrm>
          <a:prstGeom prst="rect">
            <a:avLst/>
          </a:prstGeom>
        </p:spPr>
      </p:pic>
      <p:pic>
        <p:nvPicPr>
          <p:cNvPr id="20" name="图片 19" descr="企业微信截图_17655184566412-removebg-preview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65365" y="2266315"/>
            <a:ext cx="594995" cy="61277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92035" y="4077335"/>
            <a:ext cx="581025" cy="542925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688" y="3789295"/>
            <a:ext cx="9216624" cy="768350"/>
          </a:xfrm>
        </p:spPr>
        <p:txBody>
          <a:bodyPr/>
          <a:lstStyle/>
          <a:p>
            <a:r>
              <a:rPr lang="zh-CN" altLang="en-US" dirty="0"/>
              <a:t>下一步工作计划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159851" y="1701282"/>
            <a:ext cx="23519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rrow: Notched Right 66"/>
          <p:cNvSpPr/>
          <p:nvPr>
            <p:custDataLst>
              <p:tags r:id="rId1"/>
            </p:custDataLst>
          </p:nvPr>
        </p:nvSpPr>
        <p:spPr>
          <a:xfrm>
            <a:off x="3073281" y="2113823"/>
            <a:ext cx="6101318" cy="557174"/>
          </a:xfrm>
          <a:prstGeom prst="notch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" name="Straight Connector 5"/>
          <p:cNvCxnSpPr>
            <a:stCxn id="8" idx="6"/>
          </p:cNvCxnSpPr>
          <p:nvPr>
            <p:custDataLst>
              <p:tags r:id="rId2"/>
            </p:custDataLst>
          </p:nvPr>
        </p:nvCxnSpPr>
        <p:spPr>
          <a:xfrm>
            <a:off x="2360147" y="3434056"/>
            <a:ext cx="7667577" cy="0"/>
          </a:xfrm>
          <a:prstGeom prst="line">
            <a:avLst/>
          </a:prstGeom>
          <a:ln w="635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>
            <p:custDataLst>
              <p:tags r:id="rId3"/>
            </p:custDataLst>
          </p:nvPr>
        </p:nvSpPr>
        <p:spPr>
          <a:xfrm>
            <a:off x="2220155" y="3364060"/>
            <a:ext cx="139992" cy="139992"/>
          </a:xfrm>
          <a:prstGeom prst="ellipse">
            <a:avLst/>
          </a:prstGeom>
          <a:solidFill>
            <a:srgbClr val="0072A5"/>
          </a:solidFill>
          <a:ln>
            <a:noFill/>
          </a:ln>
          <a:effectLst>
            <a:outerShdw blurRad="609600" sx="80000" sy="8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>
            <p:custDataLst>
              <p:tags r:id="rId4"/>
            </p:custDataLst>
          </p:nvPr>
        </p:nvSpPr>
        <p:spPr>
          <a:xfrm>
            <a:off x="1106805" y="4286250"/>
            <a:ext cx="2326005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加强对公司业务模块的主动学习意识，根据最新调研的技术合理优化当前的代码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: Rounded Corners 10"/>
          <p:cNvSpPr/>
          <p:nvPr>
            <p:custDataLst>
              <p:tags r:id="rId5"/>
            </p:custDataLst>
          </p:nvPr>
        </p:nvSpPr>
        <p:spPr>
          <a:xfrm>
            <a:off x="1720850" y="3778250"/>
            <a:ext cx="1137920" cy="343535"/>
          </a:xfrm>
          <a:prstGeom prst="roundRect">
            <a:avLst>
              <a:gd name="adj" fmla="val 11905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 dirty="0">
              <a:latin typeface="微软雅黑" panose="020B0503020204020204" charset="-122"/>
            </a:endParaRPr>
          </a:p>
        </p:txBody>
      </p:sp>
      <p:sp>
        <p:nvSpPr>
          <p:cNvPr id="22" name="Oval 21"/>
          <p:cNvSpPr/>
          <p:nvPr>
            <p:custDataLst>
              <p:tags r:id="rId6"/>
            </p:custDataLst>
          </p:nvPr>
        </p:nvSpPr>
        <p:spPr>
          <a:xfrm>
            <a:off x="4777903" y="3364060"/>
            <a:ext cx="139992" cy="139992"/>
          </a:xfrm>
          <a:prstGeom prst="ellipse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609600" sx="80000" sy="8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 23"/>
          <p:cNvSpPr/>
          <p:nvPr>
            <p:custDataLst>
              <p:tags r:id="rId7"/>
            </p:custDataLst>
          </p:nvPr>
        </p:nvSpPr>
        <p:spPr>
          <a:xfrm>
            <a:off x="3718560" y="4286250"/>
            <a:ext cx="2279015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通过项目经理考试，学习对项目的管理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Rectangle: Rounded Corners 24"/>
          <p:cNvSpPr/>
          <p:nvPr>
            <p:custDataLst>
              <p:tags r:id="rId8"/>
            </p:custDataLst>
          </p:nvPr>
        </p:nvSpPr>
        <p:spPr>
          <a:xfrm>
            <a:off x="4264025" y="3778885"/>
            <a:ext cx="1137920" cy="346075"/>
          </a:xfrm>
          <a:prstGeom prst="roundRect">
            <a:avLst>
              <a:gd name="adj" fmla="val 11905"/>
            </a:avLst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 dirty="0">
              <a:latin typeface="微软雅黑" panose="020B0503020204020204" charset="-122"/>
            </a:endParaRPr>
          </a:p>
        </p:txBody>
      </p:sp>
      <p:grpSp>
        <p:nvGrpSpPr>
          <p:cNvPr id="12" name="Group 11"/>
          <p:cNvGrpSpPr/>
          <p:nvPr>
            <p:custDataLst>
              <p:tags r:id="rId9"/>
            </p:custDataLst>
          </p:nvPr>
        </p:nvGrpSpPr>
        <p:grpSpPr>
          <a:xfrm rot="0">
            <a:off x="1506855" y="1833880"/>
            <a:ext cx="1566545" cy="1242060"/>
            <a:chOff x="4018948" y="2594428"/>
            <a:chExt cx="2346325" cy="1860891"/>
          </a:xfrm>
          <a:solidFill>
            <a:srgbClr val="0072A5"/>
          </a:solidFill>
        </p:grpSpPr>
        <p:sp>
          <p:nvSpPr>
            <p:cNvPr id="13" name="Rectangle: Rounded Corners 12"/>
            <p:cNvSpPr/>
            <p:nvPr>
              <p:custDataLst>
                <p:tags r:id="rId10"/>
              </p:custDataLst>
            </p:nvPr>
          </p:nvSpPr>
          <p:spPr>
            <a:xfrm rot="5400000">
              <a:off x="4357539" y="2255837"/>
              <a:ext cx="1669143" cy="2346325"/>
            </a:xfrm>
            <a:prstGeom prst="roundRect">
              <a:avLst>
                <a:gd name="adj" fmla="val 60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Isosceles Triangle 13"/>
            <p:cNvSpPr/>
            <p:nvPr>
              <p:custDataLst>
                <p:tags r:id="rId11"/>
              </p:custDataLst>
            </p:nvPr>
          </p:nvSpPr>
          <p:spPr>
            <a:xfrm flipV="1">
              <a:off x="5016717" y="4263571"/>
              <a:ext cx="350787" cy="19174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0" name="Group 49"/>
          <p:cNvGrpSpPr/>
          <p:nvPr>
            <p:custDataLst>
              <p:tags r:id="rId12"/>
            </p:custDataLst>
          </p:nvPr>
        </p:nvGrpSpPr>
        <p:grpSpPr>
          <a:xfrm rot="0">
            <a:off x="2058035" y="2159635"/>
            <a:ext cx="464185" cy="465455"/>
            <a:chOff x="7275629" y="3973834"/>
            <a:chExt cx="464344" cy="465138"/>
          </a:xfrm>
          <a:solidFill>
            <a:schemeClr val="bg1"/>
          </a:solidFill>
        </p:grpSpPr>
        <p:sp>
          <p:nvSpPr>
            <p:cNvPr id="51" name="AutoShape 37"/>
            <p:cNvSpPr/>
            <p:nvPr>
              <p:custDataLst>
                <p:tags r:id="rId13"/>
              </p:custDataLst>
            </p:nvPr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AutoShape 38"/>
            <p:cNvSpPr/>
            <p:nvPr>
              <p:custDataLst>
                <p:tags r:id="rId14"/>
              </p:custDataLst>
            </p:nvPr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3" name="AutoShape 39"/>
            <p:cNvSpPr/>
            <p:nvPr>
              <p:custDataLst>
                <p:tags r:id="rId15"/>
              </p:custDataLst>
            </p:nvPr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4" name="AutoShape 40"/>
            <p:cNvSpPr/>
            <p:nvPr>
              <p:custDataLst>
                <p:tags r:id="rId16"/>
              </p:custDataLst>
            </p:nvPr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AutoShape 41"/>
            <p:cNvSpPr/>
            <p:nvPr>
              <p:custDataLst>
                <p:tags r:id="rId17"/>
              </p:custDataLst>
            </p:nvPr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6" name="AutoShape 42"/>
            <p:cNvSpPr/>
            <p:nvPr>
              <p:custDataLst>
                <p:tags r:id="rId18"/>
              </p:custDataLst>
            </p:nvPr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2" name="Group 1"/>
          <p:cNvGrpSpPr/>
          <p:nvPr>
            <p:custDataLst>
              <p:tags r:id="rId19"/>
            </p:custDataLst>
          </p:nvPr>
        </p:nvGrpSpPr>
        <p:grpSpPr>
          <a:xfrm>
            <a:off x="4049530" y="1819608"/>
            <a:ext cx="1566258" cy="1242212"/>
            <a:chOff x="6590800" y="2323163"/>
            <a:chExt cx="1566258" cy="1242212"/>
          </a:xfrm>
        </p:grpSpPr>
        <p:grpSp>
          <p:nvGrpSpPr>
            <p:cNvPr id="26" name="Group 25"/>
            <p:cNvGrpSpPr/>
            <p:nvPr/>
          </p:nvGrpSpPr>
          <p:grpSpPr>
            <a:xfrm>
              <a:off x="6590800" y="2323163"/>
              <a:ext cx="1566258" cy="1242212"/>
              <a:chOff x="4018948" y="2594428"/>
              <a:chExt cx="2346325" cy="1860891"/>
            </a:xfr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</p:grpSpPr>
          <p:sp>
            <p:nvSpPr>
              <p:cNvPr id="27" name="Rectangle: Rounded Corners 26"/>
              <p:cNvSpPr/>
              <p:nvPr>
                <p:custDataLst>
                  <p:tags r:id="rId20"/>
                </p:custDataLst>
              </p:nvPr>
            </p:nvSpPr>
            <p:spPr>
              <a:xfrm rot="5400000">
                <a:off x="4357539" y="2255837"/>
                <a:ext cx="1669143" cy="2346325"/>
              </a:xfrm>
              <a:prstGeom prst="roundRect">
                <a:avLst>
                  <a:gd name="adj" fmla="val 60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Isosceles Triangle 27"/>
              <p:cNvSpPr/>
              <p:nvPr>
                <p:custDataLst>
                  <p:tags r:id="rId21"/>
                </p:custDataLst>
              </p:nvPr>
            </p:nvSpPr>
            <p:spPr>
              <a:xfrm flipV="1">
                <a:off x="5016717" y="4263571"/>
                <a:ext cx="350787" cy="19174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7170729" y="2649823"/>
              <a:ext cx="406400" cy="464344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58" name="AutoShape 48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59" name="AutoShape 49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60" name="AutoShape 50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61" name="AutoShape 51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4" name="Group 11"/>
          <p:cNvGrpSpPr/>
          <p:nvPr>
            <p:custDataLst>
              <p:tags r:id="rId26"/>
            </p:custDataLst>
          </p:nvPr>
        </p:nvGrpSpPr>
        <p:grpSpPr>
          <a:xfrm rot="0">
            <a:off x="6618605" y="1791970"/>
            <a:ext cx="1566545" cy="1242060"/>
            <a:chOff x="4018948" y="2594428"/>
            <a:chExt cx="2346325" cy="1860891"/>
          </a:xfrm>
          <a:solidFill>
            <a:srgbClr val="0072A5"/>
          </a:solidFill>
        </p:grpSpPr>
        <p:sp>
          <p:nvSpPr>
            <p:cNvPr id="16" name="Rectangle: Rounded Corners 12"/>
            <p:cNvSpPr/>
            <p:nvPr>
              <p:custDataLst>
                <p:tags r:id="rId27"/>
              </p:custDataLst>
            </p:nvPr>
          </p:nvSpPr>
          <p:spPr>
            <a:xfrm rot="5400000">
              <a:off x="4357539" y="2255837"/>
              <a:ext cx="1669143" cy="2346325"/>
            </a:xfrm>
            <a:prstGeom prst="roundRect">
              <a:avLst>
                <a:gd name="adj" fmla="val 60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  <p:sp>
          <p:nvSpPr>
            <p:cNvPr id="23" name="Isosceles Triangle 13"/>
            <p:cNvSpPr/>
            <p:nvPr>
              <p:custDataLst>
                <p:tags r:id="rId28"/>
              </p:custDataLst>
            </p:nvPr>
          </p:nvSpPr>
          <p:spPr>
            <a:xfrm flipV="1">
              <a:off x="5016717" y="4263571"/>
              <a:ext cx="350787" cy="19174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</p:grpSp>
      <p:grpSp>
        <p:nvGrpSpPr>
          <p:cNvPr id="30" name="Group 49"/>
          <p:cNvGrpSpPr/>
          <p:nvPr>
            <p:custDataLst>
              <p:tags r:id="rId29"/>
            </p:custDataLst>
          </p:nvPr>
        </p:nvGrpSpPr>
        <p:grpSpPr>
          <a:xfrm rot="0">
            <a:off x="7190105" y="2115820"/>
            <a:ext cx="464185" cy="465455"/>
            <a:chOff x="7275629" y="3973834"/>
            <a:chExt cx="464344" cy="465138"/>
          </a:xfrm>
          <a:solidFill>
            <a:schemeClr val="bg1"/>
          </a:solidFill>
        </p:grpSpPr>
        <p:sp>
          <p:nvSpPr>
            <p:cNvPr id="36" name="AutoShape 37"/>
            <p:cNvSpPr/>
            <p:nvPr>
              <p:custDataLst>
                <p:tags r:id="rId30"/>
              </p:custDataLst>
            </p:nvPr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1" name="AutoShape 38"/>
            <p:cNvSpPr/>
            <p:nvPr>
              <p:custDataLst>
                <p:tags r:id="rId31"/>
              </p:custDataLst>
            </p:nvPr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2" name="AutoShape 39"/>
            <p:cNvSpPr/>
            <p:nvPr>
              <p:custDataLst>
                <p:tags r:id="rId32"/>
              </p:custDataLst>
            </p:nvPr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3" name="AutoShape 40"/>
            <p:cNvSpPr/>
            <p:nvPr>
              <p:custDataLst>
                <p:tags r:id="rId33"/>
              </p:custDataLst>
            </p:nvPr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4" name="AutoShape 41"/>
            <p:cNvSpPr/>
            <p:nvPr>
              <p:custDataLst>
                <p:tags r:id="rId34"/>
              </p:custDataLst>
            </p:nvPr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5" name="AutoShape 42"/>
            <p:cNvSpPr/>
            <p:nvPr>
              <p:custDataLst>
                <p:tags r:id="rId35"/>
              </p:custDataLst>
            </p:nvPr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46" name="Group 1"/>
          <p:cNvGrpSpPr/>
          <p:nvPr>
            <p:custDataLst>
              <p:tags r:id="rId36"/>
            </p:custDataLst>
          </p:nvPr>
        </p:nvGrpSpPr>
        <p:grpSpPr>
          <a:xfrm>
            <a:off x="9166995" y="1791033"/>
            <a:ext cx="1566258" cy="1242212"/>
            <a:chOff x="6590800" y="2323163"/>
            <a:chExt cx="1566258" cy="1242212"/>
          </a:xfrm>
        </p:grpSpPr>
        <p:grpSp>
          <p:nvGrpSpPr>
            <p:cNvPr id="70" name="Group 25"/>
            <p:cNvGrpSpPr/>
            <p:nvPr/>
          </p:nvGrpSpPr>
          <p:grpSpPr>
            <a:xfrm>
              <a:off x="6590800" y="2323163"/>
              <a:ext cx="1566258" cy="1242212"/>
              <a:chOff x="4018948" y="2594428"/>
              <a:chExt cx="2346325" cy="1860891"/>
            </a:xfr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</p:grpSpPr>
          <p:sp>
            <p:nvSpPr>
              <p:cNvPr id="71" name="Rectangle: Rounded Corners 26"/>
              <p:cNvSpPr/>
              <p:nvPr>
                <p:custDataLst>
                  <p:tags r:id="rId37"/>
                </p:custDataLst>
              </p:nvPr>
            </p:nvSpPr>
            <p:spPr>
              <a:xfrm rot="5400000">
                <a:off x="4357539" y="2255837"/>
                <a:ext cx="1669143" cy="2346325"/>
              </a:xfrm>
              <a:prstGeom prst="roundRect">
                <a:avLst>
                  <a:gd name="adj" fmla="val 60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id-ID"/>
              </a:p>
            </p:txBody>
          </p:sp>
          <p:sp>
            <p:nvSpPr>
              <p:cNvPr id="72" name="Isosceles Triangle 27"/>
              <p:cNvSpPr/>
              <p:nvPr>
                <p:custDataLst>
                  <p:tags r:id="rId38"/>
                </p:custDataLst>
              </p:nvPr>
            </p:nvSpPr>
            <p:spPr>
              <a:xfrm flipV="1">
                <a:off x="5016717" y="4263571"/>
                <a:ext cx="350787" cy="19174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id-ID"/>
              </a:p>
            </p:txBody>
          </p:sp>
        </p:grpSp>
        <p:grpSp>
          <p:nvGrpSpPr>
            <p:cNvPr id="73" name="Group 56"/>
            <p:cNvGrpSpPr/>
            <p:nvPr/>
          </p:nvGrpSpPr>
          <p:grpSpPr>
            <a:xfrm>
              <a:off x="7170729" y="2649823"/>
              <a:ext cx="406400" cy="464344"/>
              <a:chOff x="9162373" y="3045147"/>
              <a:chExt cx="406400" cy="464344"/>
            </a:xfrm>
            <a:solidFill>
              <a:schemeClr val="bg1"/>
            </a:solidFill>
          </p:grpSpPr>
          <p:sp>
            <p:nvSpPr>
              <p:cNvPr id="74" name="AutoShape 48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9162373" y="3045147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425"/>
                    </a:moveTo>
                    <a:cubicBezTo>
                      <a:pt x="5687" y="7425"/>
                      <a:pt x="1542" y="6064"/>
                      <a:pt x="1542" y="4387"/>
                    </a:cubicBezTo>
                    <a:cubicBezTo>
                      <a:pt x="1542" y="2709"/>
                      <a:pt x="5687" y="1350"/>
                      <a:pt x="10800" y="1350"/>
                    </a:cubicBezTo>
                    <a:cubicBezTo>
                      <a:pt x="15912" y="1350"/>
                      <a:pt x="20057" y="2709"/>
                      <a:pt x="20057" y="4387"/>
                    </a:cubicBezTo>
                    <a:cubicBezTo>
                      <a:pt x="20057" y="6064"/>
                      <a:pt x="15912" y="7425"/>
                      <a:pt x="10800" y="7425"/>
                    </a:cubicBezTo>
                    <a:moveTo>
                      <a:pt x="20057" y="9112"/>
                    </a:moveTo>
                    <a:lnTo>
                      <a:pt x="20054" y="9112"/>
                    </a:lnTo>
                    <a:cubicBezTo>
                      <a:pt x="20054" y="9119"/>
                      <a:pt x="20057" y="9127"/>
                      <a:pt x="20057" y="9133"/>
                    </a:cubicBezTo>
                    <a:cubicBezTo>
                      <a:pt x="20057" y="10800"/>
                      <a:pt x="15912" y="12150"/>
                      <a:pt x="10800" y="12150"/>
                    </a:cubicBezTo>
                    <a:cubicBezTo>
                      <a:pt x="5687" y="12150"/>
                      <a:pt x="1542" y="10800"/>
                      <a:pt x="1542" y="9133"/>
                    </a:cubicBezTo>
                    <a:cubicBezTo>
                      <a:pt x="1542" y="9127"/>
                      <a:pt x="1545" y="9119"/>
                      <a:pt x="1545" y="9112"/>
                    </a:cubicBezTo>
                    <a:lnTo>
                      <a:pt x="1542" y="9112"/>
                    </a:lnTo>
                    <a:lnTo>
                      <a:pt x="1542" y="6793"/>
                    </a:lnTo>
                    <a:cubicBezTo>
                      <a:pt x="3564" y="8140"/>
                      <a:pt x="7271" y="8774"/>
                      <a:pt x="10800" y="8774"/>
                    </a:cubicBezTo>
                    <a:cubicBezTo>
                      <a:pt x="14328" y="8774"/>
                      <a:pt x="18035" y="8140"/>
                      <a:pt x="20057" y="6793"/>
                    </a:cubicBezTo>
                    <a:cubicBezTo>
                      <a:pt x="20057" y="6793"/>
                      <a:pt x="20057" y="9112"/>
                      <a:pt x="20057" y="9112"/>
                    </a:cubicBezTo>
                    <a:close/>
                    <a:moveTo>
                      <a:pt x="20057" y="13162"/>
                    </a:moveTo>
                    <a:lnTo>
                      <a:pt x="20054" y="13162"/>
                    </a:lnTo>
                    <a:cubicBezTo>
                      <a:pt x="20054" y="13169"/>
                      <a:pt x="20057" y="13177"/>
                      <a:pt x="20057" y="13183"/>
                    </a:cubicBezTo>
                    <a:cubicBezTo>
                      <a:pt x="20057" y="14850"/>
                      <a:pt x="15912" y="16200"/>
                      <a:pt x="10800" y="16200"/>
                    </a:cubicBezTo>
                    <a:cubicBezTo>
                      <a:pt x="5687" y="16200"/>
                      <a:pt x="1542" y="14850"/>
                      <a:pt x="1542" y="13183"/>
                    </a:cubicBezTo>
                    <a:cubicBezTo>
                      <a:pt x="1542" y="13177"/>
                      <a:pt x="1545" y="13169"/>
                      <a:pt x="1545" y="13162"/>
                    </a:cubicBezTo>
                    <a:lnTo>
                      <a:pt x="1542" y="13162"/>
                    </a:lnTo>
                    <a:lnTo>
                      <a:pt x="1542" y="10640"/>
                    </a:lnTo>
                    <a:cubicBezTo>
                      <a:pt x="3136" y="12077"/>
                      <a:pt x="6982" y="12825"/>
                      <a:pt x="10800" y="12825"/>
                    </a:cubicBezTo>
                    <a:cubicBezTo>
                      <a:pt x="14617" y="12825"/>
                      <a:pt x="18463" y="12077"/>
                      <a:pt x="20057" y="10640"/>
                    </a:cubicBezTo>
                    <a:cubicBezTo>
                      <a:pt x="20057" y="10640"/>
                      <a:pt x="20057" y="13162"/>
                      <a:pt x="20057" y="13162"/>
                    </a:cubicBezTo>
                    <a:close/>
                    <a:moveTo>
                      <a:pt x="20057" y="17212"/>
                    </a:moveTo>
                    <a:cubicBezTo>
                      <a:pt x="20057" y="18889"/>
                      <a:pt x="15912" y="20249"/>
                      <a:pt x="10800" y="20249"/>
                    </a:cubicBezTo>
                    <a:cubicBezTo>
                      <a:pt x="5687" y="20249"/>
                      <a:pt x="1542" y="18889"/>
                      <a:pt x="1542" y="17212"/>
                    </a:cubicBezTo>
                    <a:lnTo>
                      <a:pt x="1542" y="14690"/>
                    </a:lnTo>
                    <a:cubicBezTo>
                      <a:pt x="3136" y="16127"/>
                      <a:pt x="6982" y="16875"/>
                      <a:pt x="10800" y="16875"/>
                    </a:cubicBezTo>
                    <a:cubicBezTo>
                      <a:pt x="14617" y="16875"/>
                      <a:pt x="18463" y="16127"/>
                      <a:pt x="20057" y="14690"/>
                    </a:cubicBezTo>
                    <a:cubicBezTo>
                      <a:pt x="20057" y="14690"/>
                      <a:pt x="20057" y="17212"/>
                      <a:pt x="20057" y="17212"/>
                    </a:cubicBezTo>
                    <a:close/>
                    <a:moveTo>
                      <a:pt x="10800" y="0"/>
                    </a:moveTo>
                    <a:cubicBezTo>
                      <a:pt x="5598" y="0"/>
                      <a:pt x="0" y="1372"/>
                      <a:pt x="0" y="4387"/>
                    </a:cubicBezTo>
                    <a:lnTo>
                      <a:pt x="0" y="17212"/>
                    </a:lnTo>
                    <a:cubicBezTo>
                      <a:pt x="0" y="20226"/>
                      <a:pt x="5598" y="21599"/>
                      <a:pt x="10800" y="21599"/>
                    </a:cubicBezTo>
                    <a:cubicBezTo>
                      <a:pt x="16001" y="21599"/>
                      <a:pt x="21599" y="20226"/>
                      <a:pt x="21599" y="17212"/>
                    </a:cubicBezTo>
                    <a:lnTo>
                      <a:pt x="21599" y="4387"/>
                    </a:lnTo>
                    <a:cubicBezTo>
                      <a:pt x="21599" y="1372"/>
                      <a:pt x="1600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75" name="AutoShape 49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9481460" y="3407890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76" name="AutoShape 50"/>
              <p:cNvSpPr/>
              <p:nvPr>
                <p:custDataLst>
                  <p:tags r:id="rId41"/>
                </p:custDataLst>
              </p:nvPr>
            </p:nvSpPr>
            <p:spPr bwMode="auto">
              <a:xfrm>
                <a:off x="9481460" y="3320578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77" name="AutoShape 51"/>
              <p:cNvSpPr/>
              <p:nvPr>
                <p:custDataLst>
                  <p:tags r:id="rId42"/>
                </p:custDataLst>
              </p:nvPr>
            </p:nvSpPr>
            <p:spPr bwMode="auto">
              <a:xfrm>
                <a:off x="9481460" y="3233265"/>
                <a:ext cx="29369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</p:grpSp>
      <p:sp>
        <p:nvSpPr>
          <p:cNvPr id="78" name="Oval 7"/>
          <p:cNvSpPr/>
          <p:nvPr>
            <p:custDataLst>
              <p:tags r:id="rId43"/>
            </p:custDataLst>
          </p:nvPr>
        </p:nvSpPr>
        <p:spPr>
          <a:xfrm>
            <a:off x="7349050" y="3364060"/>
            <a:ext cx="139992" cy="139992"/>
          </a:xfrm>
          <a:prstGeom prst="ellipse">
            <a:avLst/>
          </a:prstGeom>
          <a:solidFill>
            <a:srgbClr val="0072A5"/>
          </a:solidFill>
          <a:ln>
            <a:noFill/>
          </a:ln>
          <a:effectLst>
            <a:outerShdw blurRad="609600" sx="80000" sy="8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79" name="Oval 21"/>
          <p:cNvSpPr/>
          <p:nvPr>
            <p:custDataLst>
              <p:tags r:id="rId44"/>
            </p:custDataLst>
          </p:nvPr>
        </p:nvSpPr>
        <p:spPr>
          <a:xfrm>
            <a:off x="9888383" y="3364060"/>
            <a:ext cx="139992" cy="139992"/>
          </a:xfrm>
          <a:prstGeom prst="ellipse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2700000" scaled="0"/>
          </a:gradFill>
          <a:ln>
            <a:noFill/>
          </a:ln>
          <a:effectLst>
            <a:outerShdw blurRad="609600" sx="80000" sy="80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81" name="Rectangle 9"/>
          <p:cNvSpPr/>
          <p:nvPr>
            <p:custDataLst>
              <p:tags r:id="rId45"/>
            </p:custDataLst>
          </p:nvPr>
        </p:nvSpPr>
        <p:spPr>
          <a:xfrm>
            <a:off x="6224270" y="4286250"/>
            <a:ext cx="2405380" cy="8661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积极尝试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MCP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Agent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相关项目的预研及开发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demo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过程，紧跟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前沿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2" name="Rectangle: Rounded Corners 10"/>
          <p:cNvSpPr/>
          <p:nvPr>
            <p:custDataLst>
              <p:tags r:id="rId46"/>
            </p:custDataLst>
          </p:nvPr>
        </p:nvSpPr>
        <p:spPr>
          <a:xfrm>
            <a:off x="6832600" y="3777615"/>
            <a:ext cx="1137920" cy="337820"/>
          </a:xfrm>
          <a:prstGeom prst="roundRect">
            <a:avLst>
              <a:gd name="adj" fmla="val 11905"/>
            </a:avLst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200" dirty="0">
              <a:latin typeface="微软雅黑" panose="020B0503020204020204" charset="-122"/>
            </a:endParaRPr>
          </a:p>
        </p:txBody>
      </p:sp>
      <p:sp>
        <p:nvSpPr>
          <p:cNvPr id="84" name="Rectangle 23"/>
          <p:cNvSpPr/>
          <p:nvPr>
            <p:custDataLst>
              <p:tags r:id="rId47"/>
            </p:custDataLst>
          </p:nvPr>
        </p:nvSpPr>
        <p:spPr>
          <a:xfrm>
            <a:off x="8825230" y="4286250"/>
            <a:ext cx="2350135" cy="8661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主动考虑哪些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AI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技术可以融入到当前的智能问答来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提高效率和准确度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5" name="Rectangle: Rounded Corners 24"/>
          <p:cNvSpPr/>
          <p:nvPr>
            <p:custDataLst>
              <p:tags r:id="rId48"/>
            </p:custDataLst>
          </p:nvPr>
        </p:nvSpPr>
        <p:spPr>
          <a:xfrm>
            <a:off x="9346565" y="3763645"/>
            <a:ext cx="1137920" cy="358140"/>
          </a:xfrm>
          <a:prstGeom prst="roundRect">
            <a:avLst>
              <a:gd name="adj" fmla="val 11905"/>
            </a:avLst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200" dirty="0">
              <a:latin typeface="微软雅黑" panose="020B0503020204020204" charset="-122"/>
            </a:endParaRPr>
          </a:p>
        </p:txBody>
      </p:sp>
      <p:sp>
        <p:nvSpPr>
          <p:cNvPr id="88" name="TextBox 87"/>
          <p:cNvSpPr txBox="1"/>
          <p:nvPr>
            <p:custDataLst>
              <p:tags r:id="rId49"/>
            </p:custDataLst>
          </p:nvPr>
        </p:nvSpPr>
        <p:spPr>
          <a:xfrm>
            <a:off x="2019935" y="3785235"/>
            <a:ext cx="8394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725170" fontAlgn="auto">
              <a:buClrTx/>
              <a:buSzTx/>
              <a:buFontTx/>
            </a:pPr>
            <a:r>
              <a:rPr lang="en-US" altLang="zh-CN" sz="1600" b="1" spc="200" smtClean="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altLang="zh-CN" sz="1600" b="1" spc="200" smtClean="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87"/>
          <p:cNvSpPr txBox="1"/>
          <p:nvPr>
            <p:custDataLst>
              <p:tags r:id="rId50"/>
            </p:custDataLst>
          </p:nvPr>
        </p:nvSpPr>
        <p:spPr>
          <a:xfrm>
            <a:off x="4612005" y="3778250"/>
            <a:ext cx="8394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725170" fontAlgn="auto">
              <a:buClrTx/>
              <a:buSzTx/>
              <a:buFontTx/>
            </a:pPr>
            <a:r>
              <a:rPr lang="en-US" altLang="zh-CN" sz="1600" b="1" spc="200" smtClean="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altLang="zh-CN" sz="1600" b="1" spc="200" smtClean="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Box 87"/>
          <p:cNvSpPr txBox="1"/>
          <p:nvPr>
            <p:custDataLst>
              <p:tags r:id="rId51"/>
            </p:custDataLst>
          </p:nvPr>
        </p:nvSpPr>
        <p:spPr>
          <a:xfrm>
            <a:off x="7190105" y="3787775"/>
            <a:ext cx="8394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725170" fontAlgn="auto">
              <a:buClrTx/>
              <a:buSzTx/>
              <a:buFontTx/>
            </a:pPr>
            <a:r>
              <a:rPr lang="en-US" altLang="zh-CN" sz="1600" b="1" spc="200" smtClean="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altLang="zh-CN" sz="1600" b="1" spc="200" smtClean="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87"/>
          <p:cNvSpPr txBox="1"/>
          <p:nvPr>
            <p:custDataLst>
              <p:tags r:id="rId52"/>
            </p:custDataLst>
          </p:nvPr>
        </p:nvSpPr>
        <p:spPr>
          <a:xfrm>
            <a:off x="9723755" y="3787775"/>
            <a:ext cx="8394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725170" fontAlgn="auto">
              <a:buClrTx/>
              <a:buSzTx/>
              <a:buFontTx/>
            </a:pPr>
            <a:r>
              <a:rPr lang="en-US" altLang="zh-CN" sz="1600" b="1" spc="200" smtClean="0"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altLang="zh-CN" sz="1600" b="1" spc="200" smtClean="0"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val 7"/>
          <p:cNvSpPr/>
          <p:nvPr/>
        </p:nvSpPr>
        <p:spPr>
          <a:xfrm>
            <a:off x="561183" y="519276"/>
            <a:ext cx="180975" cy="18097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0"/>
          </a:p>
        </p:txBody>
      </p:sp>
      <p:sp>
        <p:nvSpPr>
          <p:cNvPr id="9" name="文本框 8"/>
          <p:cNvSpPr txBox="1"/>
          <p:nvPr/>
        </p:nvSpPr>
        <p:spPr>
          <a:xfrm>
            <a:off x="895350" y="286385"/>
            <a:ext cx="255968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微软雅黑" panose="020B0503020204020204" charset="-122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下一步工作计划</a:t>
            </a:r>
            <a:endParaRPr lang="zh-CN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  <p:bldLst>
      <p:bldP spid="67" grpId="0" bldLvl="0" animBg="1"/>
      <p:bldP spid="8" grpId="0" bldLvl="0" animBg="1"/>
      <p:bldP spid="22" grpId="0" bldLvl="0" animBg="1"/>
      <p:bldP spid="78" grpId="0" bldLvl="0" animBg="1"/>
      <p:bldP spid="7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charset="0"/>
              <a:buChar char="l"/>
            </a:pPr>
            <a:r>
              <a:rPr>
                <a:sym typeface="+mn-ea"/>
              </a:rPr>
              <a:t>下一步工计划</a:t>
            </a:r>
            <a:endParaRPr lang="zh-CN" altLang="en-US" dirty="0"/>
          </a:p>
        </p:txBody>
      </p:sp>
      <p:cxnSp>
        <p:nvCxnSpPr>
          <p:cNvPr id="87" name="Straight Connector 86"/>
          <p:cNvCxnSpPr>
            <a:stCxn id="77" idx="0"/>
          </p:cNvCxnSpPr>
          <p:nvPr>
            <p:custDataLst>
              <p:tags r:id="rId1"/>
            </p:custDataLst>
          </p:nvPr>
        </p:nvCxnSpPr>
        <p:spPr>
          <a:xfrm>
            <a:off x="6840855" y="2517140"/>
            <a:ext cx="1784350" cy="1333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>
            <p:custDataLst>
              <p:tags r:id="rId2"/>
            </p:custDataLst>
          </p:nvPr>
        </p:nvCxnSpPr>
        <p:spPr>
          <a:xfrm>
            <a:off x="7019290" y="4244975"/>
            <a:ext cx="160591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>
            <p:custDataLst>
              <p:tags r:id="rId3"/>
            </p:custDataLst>
          </p:nvPr>
        </p:nvCxnSpPr>
        <p:spPr>
          <a:xfrm flipH="1">
            <a:off x="3566795" y="3293110"/>
            <a:ext cx="177228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>
            <p:custDataLst>
              <p:tags r:id="rId4"/>
            </p:custDataLst>
          </p:nvPr>
        </p:nvCxnSpPr>
        <p:spPr>
          <a:xfrm flipH="1">
            <a:off x="3566795" y="5126355"/>
            <a:ext cx="177228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>
            <p:custDataLst>
              <p:tags r:id="rId5"/>
            </p:custDataLst>
          </p:nvPr>
        </p:nvGrpSpPr>
        <p:grpSpPr>
          <a:xfrm>
            <a:off x="4909457" y="2084227"/>
            <a:ext cx="2373086" cy="3470712"/>
            <a:chOff x="4909457" y="2084227"/>
            <a:chExt cx="2373086" cy="3470712"/>
          </a:xfrm>
        </p:grpSpPr>
        <p:cxnSp>
          <p:nvCxnSpPr>
            <p:cNvPr id="12" name="Straight Connector 11"/>
            <p:cNvCxnSpPr>
              <a:stCxn id="15" idx="0"/>
            </p:cNvCxnSpPr>
            <p:nvPr>
              <p:custDataLst>
                <p:tags r:id="rId6"/>
              </p:custDataLst>
            </p:nvPr>
          </p:nvCxnSpPr>
          <p:spPr>
            <a:xfrm>
              <a:off x="5380593" y="5554939"/>
              <a:ext cx="1802801" cy="0"/>
            </a:xfrm>
            <a:prstGeom prst="line">
              <a:avLst/>
            </a:prstGeom>
            <a:ln w="254000" cap="rnd">
              <a:solidFill>
                <a:srgbClr val="648DB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4916416" y="2084227"/>
              <a:ext cx="2361837" cy="867679"/>
              <a:chOff x="4117520" y="1564654"/>
              <a:chExt cx="3090524" cy="1135380"/>
            </a:xfrm>
          </p:grpSpPr>
          <p:sp>
            <p:nvSpPr>
              <p:cNvPr id="4" name="Right Bracket 3"/>
              <p:cNvSpPr/>
              <p:nvPr>
                <p:custDataLst>
                  <p:tags r:id="rId7"/>
                </p:custDataLst>
              </p:nvPr>
            </p:nvSpPr>
            <p:spPr>
              <a:xfrm>
                <a:off x="6562725" y="1564654"/>
                <a:ext cx="645319" cy="1135380"/>
              </a:xfrm>
              <a:prstGeom prst="rightBracket">
                <a:avLst>
                  <a:gd name="adj" fmla="val 88465"/>
                </a:avLst>
              </a:prstGeom>
              <a:ln w="254000" cap="rnd">
                <a:solidFill>
                  <a:srgbClr val="2998C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 dirty="0"/>
              </a:p>
            </p:txBody>
          </p:sp>
          <p:cxnSp>
            <p:nvCxnSpPr>
              <p:cNvPr id="5" name="Straight Connector 4"/>
              <p:cNvCxnSpPr>
                <a:endCxn id="4" idx="0"/>
              </p:cNvCxnSpPr>
              <p:nvPr>
                <p:custDataLst>
                  <p:tags r:id="rId8"/>
                </p:custDataLst>
              </p:nvPr>
            </p:nvCxnSpPr>
            <p:spPr>
              <a:xfrm>
                <a:off x="4117520" y="1564654"/>
                <a:ext cx="2445205" cy="0"/>
              </a:xfrm>
              <a:prstGeom prst="line">
                <a:avLst/>
              </a:prstGeom>
              <a:ln w="254000" cap="rnd">
                <a:solidFill>
                  <a:srgbClr val="2998C3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/>
            <p:cNvGrpSpPr/>
            <p:nvPr/>
          </p:nvGrpSpPr>
          <p:grpSpPr>
            <a:xfrm>
              <a:off x="4916417" y="2951905"/>
              <a:ext cx="1879591" cy="867680"/>
              <a:chOff x="4117521" y="2700032"/>
              <a:chExt cx="2459492" cy="1135381"/>
            </a:xfrm>
          </p:grpSpPr>
          <p:cxnSp>
            <p:nvCxnSpPr>
              <p:cNvPr id="7" name="Straight Connector 6"/>
              <p:cNvCxnSpPr>
                <a:stCxn id="8" idx="1"/>
                <a:endCxn id="4" idx="1"/>
              </p:cNvCxnSpPr>
              <p:nvPr>
                <p:custDataLst>
                  <p:tags r:id="rId9"/>
                </p:custDataLst>
              </p:nvPr>
            </p:nvCxnSpPr>
            <p:spPr>
              <a:xfrm>
                <a:off x="4762840" y="2700033"/>
                <a:ext cx="1814173" cy="1"/>
              </a:xfrm>
              <a:prstGeom prst="line">
                <a:avLst/>
              </a:prstGeom>
              <a:ln w="254000" cap="rnd">
                <a:solidFill>
                  <a:srgbClr val="2BC1DB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ight Bracket 7"/>
              <p:cNvSpPr/>
              <p:nvPr>
                <p:custDataLst>
                  <p:tags r:id="rId10"/>
                </p:custDataLst>
              </p:nvPr>
            </p:nvSpPr>
            <p:spPr>
              <a:xfrm rot="10800000">
                <a:off x="4117521" y="2700033"/>
                <a:ext cx="645319" cy="1135380"/>
              </a:xfrm>
              <a:prstGeom prst="rightBracket">
                <a:avLst>
                  <a:gd name="adj" fmla="val 88465"/>
                </a:avLst>
              </a:prstGeom>
              <a:ln w="254000" cap="rnd">
                <a:solidFill>
                  <a:srgbClr val="2BBFD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420501" y="3819582"/>
              <a:ext cx="1862042" cy="867679"/>
              <a:chOff x="4777128" y="3835411"/>
              <a:chExt cx="2436529" cy="1135380"/>
            </a:xfrm>
          </p:grpSpPr>
          <p:cxnSp>
            <p:nvCxnSpPr>
              <p:cNvPr id="10" name="Straight Connector 9"/>
              <p:cNvCxnSpPr>
                <a:stCxn id="11" idx="0"/>
                <a:endCxn id="8" idx="0"/>
              </p:cNvCxnSpPr>
              <p:nvPr>
                <p:custDataLst>
                  <p:tags r:id="rId11"/>
                </p:custDataLst>
              </p:nvPr>
            </p:nvCxnSpPr>
            <p:spPr>
              <a:xfrm flipH="1">
                <a:off x="4777128" y="3835411"/>
                <a:ext cx="1791210" cy="2"/>
              </a:xfrm>
              <a:prstGeom prst="line">
                <a:avLst/>
              </a:prstGeom>
              <a:ln w="254000" cap="rnd">
                <a:solidFill>
                  <a:srgbClr val="198BB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ight Bracket 10"/>
              <p:cNvSpPr/>
              <p:nvPr>
                <p:custDataLst>
                  <p:tags r:id="rId12"/>
                </p:custDataLst>
              </p:nvPr>
            </p:nvSpPr>
            <p:spPr>
              <a:xfrm>
                <a:off x="6568338" y="3835411"/>
                <a:ext cx="645319" cy="1135380"/>
              </a:xfrm>
              <a:prstGeom prst="rightBracket">
                <a:avLst>
                  <a:gd name="adj" fmla="val 88465"/>
                </a:avLst>
              </a:prstGeom>
              <a:ln w="254000" cap="rnd">
                <a:solidFill>
                  <a:srgbClr val="1B86A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09457" y="4687260"/>
              <a:ext cx="1890840" cy="867679"/>
              <a:chOff x="4117521" y="4970790"/>
              <a:chExt cx="2589899" cy="1135380"/>
            </a:xfrm>
          </p:grpSpPr>
          <p:cxnSp>
            <p:nvCxnSpPr>
              <p:cNvPr id="14" name="Straight Connector 13"/>
              <p:cNvCxnSpPr>
                <a:stCxn id="11" idx="1"/>
                <a:endCxn id="15" idx="1"/>
              </p:cNvCxnSpPr>
              <p:nvPr>
                <p:custDataLst>
                  <p:tags r:id="rId13"/>
                </p:custDataLst>
              </p:nvPr>
            </p:nvCxnSpPr>
            <p:spPr>
              <a:xfrm flipH="1" flipV="1">
                <a:off x="4762840" y="4970790"/>
                <a:ext cx="1944580" cy="1"/>
              </a:xfrm>
              <a:prstGeom prst="line">
                <a:avLst/>
              </a:prstGeom>
              <a:ln w="254000" cap="rnd">
                <a:solidFill>
                  <a:srgbClr val="11509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Bracket 14"/>
              <p:cNvSpPr/>
              <p:nvPr>
                <p:custDataLst>
                  <p:tags r:id="rId14"/>
                </p:custDataLst>
              </p:nvPr>
            </p:nvSpPr>
            <p:spPr>
              <a:xfrm rot="10800000">
                <a:off x="4117521" y="4970790"/>
                <a:ext cx="645319" cy="1135380"/>
              </a:xfrm>
              <a:prstGeom prst="rightBracket">
                <a:avLst>
                  <a:gd name="adj" fmla="val 88465"/>
                </a:avLst>
              </a:prstGeom>
              <a:ln w="254000" cap="rnd">
                <a:solidFill>
                  <a:srgbClr val="114F9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 dirty="0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5026331" y="3064013"/>
              <a:ext cx="644812" cy="644718"/>
              <a:chOff x="5068140" y="3090157"/>
              <a:chExt cx="561194" cy="561112"/>
            </a:xfrm>
          </p:grpSpPr>
          <p:sp>
            <p:nvSpPr>
              <p:cNvPr id="29" name="Oval 28"/>
              <p:cNvSpPr/>
              <p:nvPr>
                <p:custDataLst>
                  <p:tags r:id="rId15"/>
                </p:custDataLst>
              </p:nvPr>
            </p:nvSpPr>
            <p:spPr>
              <a:xfrm>
                <a:off x="5068140" y="3090157"/>
                <a:ext cx="561194" cy="561112"/>
              </a:xfrm>
              <a:prstGeom prst="ellipse">
                <a:avLst/>
              </a:prstGeom>
              <a:solidFill>
                <a:srgbClr val="2BC6E1"/>
              </a:solidFill>
              <a:ln>
                <a:noFill/>
              </a:ln>
              <a:effectLst>
                <a:outerShdw blurRad="381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 dirty="0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5212602" y="3234347"/>
                <a:ext cx="272270" cy="272733"/>
                <a:chOff x="9145588" y="4435475"/>
                <a:chExt cx="464344" cy="465138"/>
              </a:xfrm>
              <a:solidFill>
                <a:schemeClr val="bg1"/>
              </a:solidFill>
            </p:grpSpPr>
            <p:sp>
              <p:nvSpPr>
                <p:cNvPr id="50" name="AutoShape 7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9145588" y="4435475"/>
                  <a:ext cx="464344" cy="465138"/>
                </a:xfrm>
                <a:custGeom>
                  <a:avLst/>
                  <a:gdLst>
                    <a:gd name="T0" fmla="+- 0 10800 1271"/>
                    <a:gd name="T1" fmla="*/ T0 w 19058"/>
                    <a:gd name="T2" fmla="+- 0 10799 1270"/>
                    <a:gd name="T3" fmla="*/ 10799 h 19059"/>
                    <a:gd name="T4" fmla="+- 0 10800 1271"/>
                    <a:gd name="T5" fmla="*/ T4 w 19058"/>
                    <a:gd name="T6" fmla="+- 0 10799 1270"/>
                    <a:gd name="T7" fmla="*/ 10799 h 19059"/>
                    <a:gd name="T8" fmla="+- 0 10800 1271"/>
                    <a:gd name="T9" fmla="*/ T8 w 19058"/>
                    <a:gd name="T10" fmla="+- 0 10799 1270"/>
                    <a:gd name="T11" fmla="*/ 10799 h 19059"/>
                    <a:gd name="T12" fmla="+- 0 10800 1271"/>
                    <a:gd name="T13" fmla="*/ T12 w 19058"/>
                    <a:gd name="T14" fmla="+- 0 10799 1270"/>
                    <a:gd name="T15" fmla="*/ 10799 h 1905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8" h="19059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51" name="AutoShape 8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9348788" y="4638675"/>
                  <a:ext cx="57944" cy="57944"/>
                </a:xfrm>
                <a:custGeom>
                  <a:avLst/>
                  <a:gdLst>
                    <a:gd name="T0" fmla="+- 0 10801 1272"/>
                    <a:gd name="T1" fmla="*/ T0 w 19059"/>
                    <a:gd name="T2" fmla="+- 0 10800 1272"/>
                    <a:gd name="T3" fmla="*/ 10800 h 19056"/>
                    <a:gd name="T4" fmla="+- 0 10801 1272"/>
                    <a:gd name="T5" fmla="*/ T4 w 19059"/>
                    <a:gd name="T6" fmla="+- 0 10800 1272"/>
                    <a:gd name="T7" fmla="*/ 10800 h 19056"/>
                    <a:gd name="T8" fmla="+- 0 10801 1272"/>
                    <a:gd name="T9" fmla="*/ T8 w 19059"/>
                    <a:gd name="T10" fmla="+- 0 10800 1272"/>
                    <a:gd name="T11" fmla="*/ 10800 h 19056"/>
                    <a:gd name="T12" fmla="+- 0 10801 1272"/>
                    <a:gd name="T13" fmla="*/ T12 w 19059"/>
                    <a:gd name="T14" fmla="+- 0 10800 1272"/>
                    <a:gd name="T15" fmla="*/ 10800 h 1905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6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52" name="AutoShape 9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9290050" y="4580732"/>
                  <a:ext cx="174625" cy="174625"/>
                </a:xfrm>
                <a:custGeom>
                  <a:avLst/>
                  <a:gdLst>
                    <a:gd name="T0" fmla="+- 0 10800 1271"/>
                    <a:gd name="T1" fmla="*/ T0 w 19059"/>
                    <a:gd name="T2" fmla="+- 0 10800 1271"/>
                    <a:gd name="T3" fmla="*/ 10800 h 19058"/>
                    <a:gd name="T4" fmla="+- 0 10800 1271"/>
                    <a:gd name="T5" fmla="*/ T4 w 19059"/>
                    <a:gd name="T6" fmla="+- 0 10800 1271"/>
                    <a:gd name="T7" fmla="*/ 10800 h 19058"/>
                    <a:gd name="T8" fmla="+- 0 10800 1271"/>
                    <a:gd name="T9" fmla="*/ T8 w 19059"/>
                    <a:gd name="T10" fmla="+- 0 10800 1271"/>
                    <a:gd name="T11" fmla="*/ 10800 h 19058"/>
                    <a:gd name="T12" fmla="+- 0 10800 1271"/>
                    <a:gd name="T13" fmla="*/ T12 w 19059"/>
                    <a:gd name="T14" fmla="+- 0 10800 1271"/>
                    <a:gd name="T15" fmla="*/ 10800 h 190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8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53" name="AutoShape 10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9406732" y="4696619"/>
                  <a:ext cx="72231" cy="74613"/>
                </a:xfrm>
                <a:custGeom>
                  <a:avLst/>
                  <a:gdLst>
                    <a:gd name="T0" fmla="+- 0 10804 288"/>
                    <a:gd name="T1" fmla="*/ T0 w 21033"/>
                    <a:gd name="T2" fmla="+- 0 10798 277"/>
                    <a:gd name="T3" fmla="*/ 10798 h 21043"/>
                    <a:gd name="T4" fmla="+- 0 10804 288"/>
                    <a:gd name="T5" fmla="*/ T4 w 21033"/>
                    <a:gd name="T6" fmla="+- 0 10798 277"/>
                    <a:gd name="T7" fmla="*/ 10798 h 21043"/>
                    <a:gd name="T8" fmla="+- 0 10804 288"/>
                    <a:gd name="T9" fmla="*/ T8 w 21033"/>
                    <a:gd name="T10" fmla="+- 0 10798 277"/>
                    <a:gd name="T11" fmla="*/ 10798 h 21043"/>
                    <a:gd name="T12" fmla="+- 0 10804 288"/>
                    <a:gd name="T13" fmla="*/ T12 w 21033"/>
                    <a:gd name="T14" fmla="+- 0 10798 277"/>
                    <a:gd name="T15" fmla="*/ 10798 h 2104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3" h="21043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54" name="AutoShape 11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9435307" y="4725988"/>
                  <a:ext cx="103981" cy="106363"/>
                </a:xfrm>
                <a:custGeom>
                  <a:avLst/>
                  <a:gdLst>
                    <a:gd name="T0" fmla="+- 0 10803 203"/>
                    <a:gd name="T1" fmla="*/ T0 w 21201"/>
                    <a:gd name="T2" fmla="+- 0 10798 194"/>
                    <a:gd name="T3" fmla="*/ 10798 h 21209"/>
                    <a:gd name="T4" fmla="+- 0 10803 203"/>
                    <a:gd name="T5" fmla="*/ T4 w 21201"/>
                    <a:gd name="T6" fmla="+- 0 10798 194"/>
                    <a:gd name="T7" fmla="*/ 10798 h 21209"/>
                    <a:gd name="T8" fmla="+- 0 10803 203"/>
                    <a:gd name="T9" fmla="*/ T8 w 21201"/>
                    <a:gd name="T10" fmla="+- 0 10798 194"/>
                    <a:gd name="T11" fmla="*/ 10798 h 21209"/>
                    <a:gd name="T12" fmla="+- 0 10803 203"/>
                    <a:gd name="T13" fmla="*/ T12 w 21201"/>
                    <a:gd name="T14" fmla="+- 0 10798 194"/>
                    <a:gd name="T15" fmla="*/ 10798 h 21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201" h="21209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55" name="AutoShape 12"/>
                <p:cNvSpPr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9421019" y="4711700"/>
                  <a:ext cx="88106" cy="89694"/>
                </a:xfrm>
                <a:custGeom>
                  <a:avLst/>
                  <a:gdLst>
                    <a:gd name="T0" fmla="+- 0 10802 238"/>
                    <a:gd name="T1" fmla="*/ T0 w 21128"/>
                    <a:gd name="T2" fmla="+- 0 10797 227"/>
                    <a:gd name="T3" fmla="*/ 10797 h 21141"/>
                    <a:gd name="T4" fmla="+- 0 10802 238"/>
                    <a:gd name="T5" fmla="*/ T4 w 21128"/>
                    <a:gd name="T6" fmla="+- 0 10797 227"/>
                    <a:gd name="T7" fmla="*/ 10797 h 21141"/>
                    <a:gd name="T8" fmla="+- 0 10802 238"/>
                    <a:gd name="T9" fmla="*/ T8 w 21128"/>
                    <a:gd name="T10" fmla="+- 0 10797 227"/>
                    <a:gd name="T11" fmla="*/ 10797 h 21141"/>
                    <a:gd name="T12" fmla="+- 0 10802 238"/>
                    <a:gd name="T13" fmla="*/ T12 w 21128"/>
                    <a:gd name="T14" fmla="+- 0 10797 227"/>
                    <a:gd name="T15" fmla="*/ 10797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8" h="21141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56" name="AutoShape 13"/>
                <p:cNvSpPr/>
                <p:nvPr>
                  <p:custDataLst>
                    <p:tags r:id="rId22"/>
                  </p:custDataLst>
                </p:nvPr>
              </p:nvSpPr>
              <p:spPr bwMode="auto">
                <a:xfrm>
                  <a:off x="9275763" y="4566444"/>
                  <a:ext cx="73025" cy="73819"/>
                </a:xfrm>
                <a:custGeom>
                  <a:avLst/>
                  <a:gdLst>
                    <a:gd name="T0" fmla="+- 0 10797 278"/>
                    <a:gd name="T1" fmla="*/ T0 w 21039"/>
                    <a:gd name="T2" fmla="+- 0 10803 281"/>
                    <a:gd name="T3" fmla="*/ 10803 h 21044"/>
                    <a:gd name="T4" fmla="+- 0 10797 278"/>
                    <a:gd name="T5" fmla="*/ T4 w 21039"/>
                    <a:gd name="T6" fmla="+- 0 10803 281"/>
                    <a:gd name="T7" fmla="*/ 10803 h 21044"/>
                    <a:gd name="T8" fmla="+- 0 10797 278"/>
                    <a:gd name="T9" fmla="*/ T8 w 21039"/>
                    <a:gd name="T10" fmla="+- 0 10803 281"/>
                    <a:gd name="T11" fmla="*/ 10803 h 21044"/>
                    <a:gd name="T12" fmla="+- 0 10797 278"/>
                    <a:gd name="T13" fmla="*/ T12 w 21039"/>
                    <a:gd name="T14" fmla="+- 0 10803 281"/>
                    <a:gd name="T15" fmla="*/ 10803 h 2104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9" h="21044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57" name="AutoShape 14"/>
                <p:cNvSpPr/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9217819" y="4508500"/>
                  <a:ext cx="103981" cy="105569"/>
                </a:xfrm>
                <a:custGeom>
                  <a:avLst/>
                  <a:gdLst>
                    <a:gd name="T0" fmla="+- 0 10797 198"/>
                    <a:gd name="T1" fmla="*/ T0 w 21199"/>
                    <a:gd name="T2" fmla="+- 0 10802 198"/>
                    <a:gd name="T3" fmla="*/ 10802 h 21208"/>
                    <a:gd name="T4" fmla="+- 0 10797 198"/>
                    <a:gd name="T5" fmla="*/ T4 w 21199"/>
                    <a:gd name="T6" fmla="+- 0 10802 198"/>
                    <a:gd name="T7" fmla="*/ 10802 h 21208"/>
                    <a:gd name="T8" fmla="+- 0 10797 198"/>
                    <a:gd name="T9" fmla="*/ T8 w 21199"/>
                    <a:gd name="T10" fmla="+- 0 10802 198"/>
                    <a:gd name="T11" fmla="*/ 10802 h 21208"/>
                    <a:gd name="T12" fmla="+- 0 10797 198"/>
                    <a:gd name="T13" fmla="*/ T12 w 21199"/>
                    <a:gd name="T14" fmla="+- 0 10802 198"/>
                    <a:gd name="T15" fmla="*/ 10802 h 2120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99" h="21208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58" name="AutoShape 15"/>
                <p:cNvSpPr/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9247188" y="4537075"/>
                  <a:ext cx="88107" cy="90488"/>
                </a:xfrm>
                <a:custGeom>
                  <a:avLst/>
                  <a:gdLst>
                    <a:gd name="T0" fmla="+- 0 10796 232"/>
                    <a:gd name="T1" fmla="*/ T0 w 21129"/>
                    <a:gd name="T2" fmla="+- 0 10804 234"/>
                    <a:gd name="T3" fmla="*/ 10804 h 21141"/>
                    <a:gd name="T4" fmla="+- 0 10796 232"/>
                    <a:gd name="T5" fmla="*/ T4 w 21129"/>
                    <a:gd name="T6" fmla="+- 0 10804 234"/>
                    <a:gd name="T7" fmla="*/ 10804 h 21141"/>
                    <a:gd name="T8" fmla="+- 0 10796 232"/>
                    <a:gd name="T9" fmla="*/ T8 w 21129"/>
                    <a:gd name="T10" fmla="+- 0 10804 234"/>
                    <a:gd name="T11" fmla="*/ 10804 h 21141"/>
                    <a:gd name="T12" fmla="+- 0 10796 232"/>
                    <a:gd name="T13" fmla="*/ T12 w 21129"/>
                    <a:gd name="T14" fmla="+- 0 10804 234"/>
                    <a:gd name="T15" fmla="*/ 10804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9" h="21141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5026331" y="4798740"/>
              <a:ext cx="644812" cy="644718"/>
              <a:chOff x="5068140" y="4824884"/>
              <a:chExt cx="561194" cy="561112"/>
            </a:xfrm>
          </p:grpSpPr>
          <p:sp>
            <p:nvSpPr>
              <p:cNvPr id="34" name="Oval 33"/>
              <p:cNvSpPr/>
              <p:nvPr>
                <p:custDataLst>
                  <p:tags r:id="rId25"/>
                </p:custDataLst>
              </p:nvPr>
            </p:nvSpPr>
            <p:spPr>
              <a:xfrm>
                <a:off x="5068140" y="4824884"/>
                <a:ext cx="561194" cy="561112"/>
              </a:xfrm>
              <a:prstGeom prst="ellipse">
                <a:avLst/>
              </a:prstGeom>
              <a:solidFill>
                <a:srgbClr val="115096"/>
              </a:solidFill>
              <a:ln>
                <a:noFill/>
              </a:ln>
              <a:effectLst>
                <a:outerShdw blurRad="381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 dirty="0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5212602" y="4969074"/>
                <a:ext cx="272270" cy="272733"/>
                <a:chOff x="8204317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62" name="AutoShape 33"/>
                <p:cNvSpPr/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8204317" y="4148459"/>
                  <a:ext cx="464344" cy="290513"/>
                </a:xfrm>
                <a:custGeom>
                  <a:avLst/>
                  <a:gdLst>
                    <a:gd name="T0" fmla="*/ 10752 w 21505"/>
                    <a:gd name="T1" fmla="*/ 10800 h 21600"/>
                    <a:gd name="T2" fmla="*/ 10752 w 21505"/>
                    <a:gd name="T3" fmla="*/ 10800 h 21600"/>
                    <a:gd name="T4" fmla="*/ 10752 w 21505"/>
                    <a:gd name="T5" fmla="*/ 10800 h 21600"/>
                    <a:gd name="T6" fmla="*/ 10752 w 21505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505" h="21600">
                      <a:moveTo>
                        <a:pt x="17472" y="17279"/>
                      </a:moveTo>
                      <a:lnTo>
                        <a:pt x="17472" y="18899"/>
                      </a:lnTo>
                      <a:cubicBezTo>
                        <a:pt x="17472" y="19198"/>
                        <a:pt x="17321" y="19439"/>
                        <a:pt x="17136" y="19439"/>
                      </a:cubicBezTo>
                      <a:lnTo>
                        <a:pt x="4368" y="19439"/>
                      </a:lnTo>
                      <a:cubicBezTo>
                        <a:pt x="4182" y="19439"/>
                        <a:pt x="4032" y="19198"/>
                        <a:pt x="4032" y="18899"/>
                      </a:cubicBezTo>
                      <a:lnTo>
                        <a:pt x="4032" y="17279"/>
                      </a:lnTo>
                      <a:lnTo>
                        <a:pt x="1344" y="12419"/>
                      </a:lnTo>
                      <a:cubicBezTo>
                        <a:pt x="1344" y="12121"/>
                        <a:pt x="1494" y="11879"/>
                        <a:pt x="1680" y="11879"/>
                      </a:cubicBezTo>
                      <a:lnTo>
                        <a:pt x="3360" y="11879"/>
                      </a:lnTo>
                      <a:lnTo>
                        <a:pt x="4032" y="11879"/>
                      </a:lnTo>
                      <a:lnTo>
                        <a:pt x="4704" y="11879"/>
                      </a:lnTo>
                      <a:lnTo>
                        <a:pt x="5376" y="11879"/>
                      </a:lnTo>
                      <a:lnTo>
                        <a:pt x="6048" y="11879"/>
                      </a:lnTo>
                      <a:lnTo>
                        <a:pt x="6720" y="11879"/>
                      </a:lnTo>
                      <a:lnTo>
                        <a:pt x="7392" y="11879"/>
                      </a:lnTo>
                      <a:lnTo>
                        <a:pt x="8064" y="11879"/>
                      </a:lnTo>
                      <a:lnTo>
                        <a:pt x="8736" y="11879"/>
                      </a:lnTo>
                      <a:lnTo>
                        <a:pt x="12768" y="11879"/>
                      </a:lnTo>
                      <a:lnTo>
                        <a:pt x="13440" y="11879"/>
                      </a:lnTo>
                      <a:lnTo>
                        <a:pt x="14112" y="11879"/>
                      </a:lnTo>
                      <a:lnTo>
                        <a:pt x="14784" y="11879"/>
                      </a:lnTo>
                      <a:lnTo>
                        <a:pt x="15456" y="11879"/>
                      </a:lnTo>
                      <a:lnTo>
                        <a:pt x="16128" y="11879"/>
                      </a:lnTo>
                      <a:lnTo>
                        <a:pt x="16800" y="11879"/>
                      </a:lnTo>
                      <a:lnTo>
                        <a:pt x="17472" y="11879"/>
                      </a:lnTo>
                      <a:lnTo>
                        <a:pt x="18144" y="11879"/>
                      </a:lnTo>
                      <a:lnTo>
                        <a:pt x="19824" y="11879"/>
                      </a:lnTo>
                      <a:cubicBezTo>
                        <a:pt x="20009" y="11879"/>
                        <a:pt x="20160" y="12121"/>
                        <a:pt x="20160" y="12419"/>
                      </a:cubicBezTo>
                      <a:cubicBezTo>
                        <a:pt x="20160" y="12419"/>
                        <a:pt x="17472" y="17279"/>
                        <a:pt x="17472" y="17279"/>
                      </a:cubicBezTo>
                      <a:close/>
                      <a:moveTo>
                        <a:pt x="10752" y="4320"/>
                      </a:moveTo>
                      <a:cubicBezTo>
                        <a:pt x="8625" y="4320"/>
                        <a:pt x="6826" y="6601"/>
                        <a:pt x="6246" y="9719"/>
                      </a:cubicBezTo>
                      <a:lnTo>
                        <a:pt x="5552" y="9719"/>
                      </a:lnTo>
                      <a:cubicBezTo>
                        <a:pt x="6152" y="6000"/>
                        <a:pt x="8252" y="3239"/>
                        <a:pt x="10752" y="3239"/>
                      </a:cubicBezTo>
                      <a:cubicBezTo>
                        <a:pt x="12934" y="3239"/>
                        <a:pt x="14813" y="5344"/>
                        <a:pt x="15654" y="8353"/>
                      </a:cubicBezTo>
                      <a:lnTo>
                        <a:pt x="15054" y="8835"/>
                      </a:lnTo>
                      <a:cubicBezTo>
                        <a:pt x="14323" y="6180"/>
                        <a:pt x="12671" y="4320"/>
                        <a:pt x="10752" y="4320"/>
                      </a:cubicBezTo>
                      <a:moveTo>
                        <a:pt x="10752" y="8639"/>
                      </a:moveTo>
                      <a:cubicBezTo>
                        <a:pt x="10158" y="8639"/>
                        <a:pt x="9630" y="9061"/>
                        <a:pt x="9260" y="9719"/>
                      </a:cubicBezTo>
                      <a:lnTo>
                        <a:pt x="8437" y="9719"/>
                      </a:lnTo>
                      <a:cubicBezTo>
                        <a:pt x="8904" y="8435"/>
                        <a:pt x="9761" y="7560"/>
                        <a:pt x="10752" y="7560"/>
                      </a:cubicBezTo>
                      <a:cubicBezTo>
                        <a:pt x="11742" y="7560"/>
                        <a:pt x="12600" y="8435"/>
                        <a:pt x="13066" y="9719"/>
                      </a:cubicBezTo>
                      <a:lnTo>
                        <a:pt x="12244" y="9719"/>
                      </a:lnTo>
                      <a:cubicBezTo>
                        <a:pt x="11874" y="9061"/>
                        <a:pt x="11345" y="8639"/>
                        <a:pt x="10752" y="8639"/>
                      </a:cubicBezTo>
                      <a:moveTo>
                        <a:pt x="13827" y="9719"/>
                      </a:moveTo>
                      <a:cubicBezTo>
                        <a:pt x="13307" y="7816"/>
                        <a:pt x="12126" y="6479"/>
                        <a:pt x="10752" y="6479"/>
                      </a:cubicBezTo>
                      <a:cubicBezTo>
                        <a:pt x="9378" y="6479"/>
                        <a:pt x="8197" y="7816"/>
                        <a:pt x="7676" y="9719"/>
                      </a:cubicBezTo>
                      <a:lnTo>
                        <a:pt x="6955" y="9719"/>
                      </a:lnTo>
                      <a:cubicBezTo>
                        <a:pt x="7510" y="7207"/>
                        <a:pt x="9001" y="5400"/>
                        <a:pt x="10752" y="5400"/>
                      </a:cubicBezTo>
                      <a:cubicBezTo>
                        <a:pt x="12409" y="5400"/>
                        <a:pt x="13834" y="7015"/>
                        <a:pt x="14454" y="9317"/>
                      </a:cubicBezTo>
                      <a:lnTo>
                        <a:pt x="13953" y="9719"/>
                      </a:lnTo>
                      <a:cubicBezTo>
                        <a:pt x="13953" y="9719"/>
                        <a:pt x="13827" y="9719"/>
                        <a:pt x="13827" y="9719"/>
                      </a:cubicBezTo>
                      <a:close/>
                      <a:moveTo>
                        <a:pt x="10752" y="1080"/>
                      </a:moveTo>
                      <a:cubicBezTo>
                        <a:pt x="13459" y="1080"/>
                        <a:pt x="15792" y="3672"/>
                        <a:pt x="16856" y="7388"/>
                      </a:cubicBezTo>
                      <a:lnTo>
                        <a:pt x="16256" y="7869"/>
                      </a:lnTo>
                      <a:cubicBezTo>
                        <a:pt x="15305" y="4504"/>
                        <a:pt x="13201" y="2160"/>
                        <a:pt x="10752" y="2160"/>
                      </a:cubicBezTo>
                      <a:cubicBezTo>
                        <a:pt x="7874" y="2160"/>
                        <a:pt x="5470" y="5392"/>
                        <a:pt x="4858" y="9719"/>
                      </a:cubicBezTo>
                      <a:lnTo>
                        <a:pt x="4167" y="9719"/>
                      </a:lnTo>
                      <a:cubicBezTo>
                        <a:pt x="4792" y="4796"/>
                        <a:pt x="7507" y="1080"/>
                        <a:pt x="10752" y="1080"/>
                      </a:cubicBezTo>
                      <a:moveTo>
                        <a:pt x="17336" y="9719"/>
                      </a:moveTo>
                      <a:lnTo>
                        <a:pt x="16958" y="9719"/>
                      </a:lnTo>
                      <a:lnTo>
                        <a:pt x="17294" y="9449"/>
                      </a:lnTo>
                      <a:cubicBezTo>
                        <a:pt x="17307" y="9540"/>
                        <a:pt x="17325" y="9628"/>
                        <a:pt x="17336" y="9719"/>
                      </a:cubicBezTo>
                      <a:moveTo>
                        <a:pt x="19824" y="9719"/>
                      </a:moveTo>
                      <a:lnTo>
                        <a:pt x="18016" y="9719"/>
                      </a:lnTo>
                      <a:cubicBezTo>
                        <a:pt x="17986" y="9461"/>
                        <a:pt x="17948" y="9209"/>
                        <a:pt x="17908" y="8957"/>
                      </a:cubicBezTo>
                      <a:lnTo>
                        <a:pt x="21132" y="6366"/>
                      </a:lnTo>
                      <a:cubicBezTo>
                        <a:pt x="21464" y="6099"/>
                        <a:pt x="21599" y="5450"/>
                        <a:pt x="21433" y="4916"/>
                      </a:cubicBezTo>
                      <a:cubicBezTo>
                        <a:pt x="21267" y="4383"/>
                        <a:pt x="20864" y="4169"/>
                        <a:pt x="20532" y="4433"/>
                      </a:cubicBezTo>
                      <a:lnTo>
                        <a:pt x="17456" y="6905"/>
                      </a:lnTo>
                      <a:cubicBezTo>
                        <a:pt x="16282" y="2836"/>
                        <a:pt x="13721" y="0"/>
                        <a:pt x="10752" y="0"/>
                      </a:cubicBezTo>
                      <a:cubicBezTo>
                        <a:pt x="7135" y="0"/>
                        <a:pt x="4122" y="4198"/>
                        <a:pt x="3488" y="9719"/>
                      </a:cubicBezTo>
                      <a:lnTo>
                        <a:pt x="1680" y="9719"/>
                      </a:lnTo>
                      <a:cubicBezTo>
                        <a:pt x="754" y="9719"/>
                        <a:pt x="0" y="10930"/>
                        <a:pt x="0" y="12419"/>
                      </a:cubicBezTo>
                      <a:cubicBezTo>
                        <a:pt x="0" y="12949"/>
                        <a:pt x="121" y="13459"/>
                        <a:pt x="339" y="13855"/>
                      </a:cubicBezTo>
                      <a:lnTo>
                        <a:pt x="2688" y="18101"/>
                      </a:lnTo>
                      <a:lnTo>
                        <a:pt x="2688" y="18899"/>
                      </a:lnTo>
                      <a:cubicBezTo>
                        <a:pt x="2688" y="20389"/>
                        <a:pt x="3442" y="21599"/>
                        <a:pt x="4368" y="21599"/>
                      </a:cubicBezTo>
                      <a:lnTo>
                        <a:pt x="17136" y="21599"/>
                      </a:lnTo>
                      <a:cubicBezTo>
                        <a:pt x="18062" y="21599"/>
                        <a:pt x="18816" y="20389"/>
                        <a:pt x="18816" y="18899"/>
                      </a:cubicBezTo>
                      <a:lnTo>
                        <a:pt x="18816" y="18101"/>
                      </a:lnTo>
                      <a:lnTo>
                        <a:pt x="21165" y="13855"/>
                      </a:lnTo>
                      <a:cubicBezTo>
                        <a:pt x="21383" y="13459"/>
                        <a:pt x="21504" y="12949"/>
                        <a:pt x="21504" y="12419"/>
                      </a:cubicBezTo>
                      <a:cubicBezTo>
                        <a:pt x="21504" y="10930"/>
                        <a:pt x="20750" y="9719"/>
                        <a:pt x="19824" y="971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63" name="AutoShape 34"/>
                <p:cNvSpPr/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8320204" y="4032572"/>
                  <a:ext cx="33338" cy="108744"/>
                </a:xfrm>
                <a:custGeom>
                  <a:avLst/>
                  <a:gdLst>
                    <a:gd name="T0" fmla="+- 0 10758 2273"/>
                    <a:gd name="T1" fmla="*/ T0 w 16970"/>
                    <a:gd name="T2" fmla="*/ 10800 h 21600"/>
                    <a:gd name="T3" fmla="+- 0 10758 2273"/>
                    <a:gd name="T4" fmla="*/ T3 w 16970"/>
                    <a:gd name="T5" fmla="*/ 10800 h 21600"/>
                    <a:gd name="T6" fmla="+- 0 10758 2273"/>
                    <a:gd name="T7" fmla="*/ T6 w 16970"/>
                    <a:gd name="T8" fmla="*/ 10800 h 21600"/>
                    <a:gd name="T9" fmla="+- 0 10758 2273"/>
                    <a:gd name="T10" fmla="*/ T9 w 1697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70" h="21600">
                      <a:moveTo>
                        <a:pt x="1763" y="20770"/>
                      </a:moveTo>
                      <a:cubicBezTo>
                        <a:pt x="1785" y="20787"/>
                        <a:pt x="1800" y="20804"/>
                        <a:pt x="1822" y="20820"/>
                      </a:cubicBezTo>
                      <a:lnTo>
                        <a:pt x="1840" y="20820"/>
                      </a:lnTo>
                      <a:cubicBezTo>
                        <a:pt x="2471" y="21282"/>
                        <a:pt x="3719" y="21600"/>
                        <a:pt x="5169" y="21600"/>
                      </a:cubicBezTo>
                      <a:cubicBezTo>
                        <a:pt x="7249" y="21600"/>
                        <a:pt x="8949" y="20947"/>
                        <a:pt x="8949" y="20151"/>
                      </a:cubicBezTo>
                      <a:cubicBezTo>
                        <a:pt x="8949" y="20027"/>
                        <a:pt x="8890" y="19906"/>
                        <a:pt x="8813" y="19791"/>
                      </a:cubicBezTo>
                      <a:cubicBezTo>
                        <a:pt x="8827" y="19771"/>
                        <a:pt x="8827" y="19755"/>
                        <a:pt x="8805" y="19735"/>
                      </a:cubicBezTo>
                      <a:cubicBezTo>
                        <a:pt x="5994" y="17195"/>
                        <a:pt x="8670" y="14408"/>
                        <a:pt x="11954" y="11407"/>
                      </a:cubicBezTo>
                      <a:cubicBezTo>
                        <a:pt x="15517" y="8164"/>
                        <a:pt x="19327" y="4564"/>
                        <a:pt x="15125" y="902"/>
                      </a:cubicBezTo>
                      <a:cubicBezTo>
                        <a:pt x="14593" y="374"/>
                        <a:pt x="13264" y="0"/>
                        <a:pt x="11701" y="0"/>
                      </a:cubicBezTo>
                      <a:cubicBezTo>
                        <a:pt x="9671" y="0"/>
                        <a:pt x="8016" y="632"/>
                        <a:pt x="8016" y="1411"/>
                      </a:cubicBezTo>
                      <a:cubicBezTo>
                        <a:pt x="8016" y="1583"/>
                        <a:pt x="8108" y="1746"/>
                        <a:pt x="8259" y="1898"/>
                      </a:cubicBezTo>
                      <a:cubicBezTo>
                        <a:pt x="8259" y="1904"/>
                        <a:pt x="8259" y="1909"/>
                        <a:pt x="8266" y="1915"/>
                      </a:cubicBezTo>
                      <a:cubicBezTo>
                        <a:pt x="8273" y="1923"/>
                        <a:pt x="8281" y="1932"/>
                        <a:pt x="8295" y="1940"/>
                      </a:cubicBezTo>
                      <a:lnTo>
                        <a:pt x="8325" y="1974"/>
                      </a:lnTo>
                      <a:cubicBezTo>
                        <a:pt x="11360" y="4592"/>
                        <a:pt x="8424" y="7275"/>
                        <a:pt x="5106" y="10305"/>
                      </a:cubicBezTo>
                      <a:cubicBezTo>
                        <a:pt x="1605" y="13500"/>
                        <a:pt x="-2273" y="17040"/>
                        <a:pt x="1635" y="20649"/>
                      </a:cubicBezTo>
                      <a:cubicBezTo>
                        <a:pt x="1671" y="20691"/>
                        <a:pt x="1719" y="20730"/>
                        <a:pt x="1763" y="207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64" name="AutoShape 35"/>
                <p:cNvSpPr/>
                <p:nvPr>
                  <p:custDataLst>
                    <p:tags r:id="rId28"/>
                  </p:custDataLst>
                </p:nvPr>
              </p:nvSpPr>
              <p:spPr bwMode="auto">
                <a:xfrm>
                  <a:off x="8494829" y="4032572"/>
                  <a:ext cx="32544" cy="108744"/>
                </a:xfrm>
                <a:custGeom>
                  <a:avLst/>
                  <a:gdLst>
                    <a:gd name="T0" fmla="+- 0 10758 2273"/>
                    <a:gd name="T1" fmla="*/ T0 w 16970"/>
                    <a:gd name="T2" fmla="*/ 10800 h 21600"/>
                    <a:gd name="T3" fmla="+- 0 10758 2273"/>
                    <a:gd name="T4" fmla="*/ T3 w 16970"/>
                    <a:gd name="T5" fmla="*/ 10800 h 21600"/>
                    <a:gd name="T6" fmla="+- 0 10758 2273"/>
                    <a:gd name="T7" fmla="*/ T6 w 16970"/>
                    <a:gd name="T8" fmla="*/ 10800 h 21600"/>
                    <a:gd name="T9" fmla="+- 0 10758 2273"/>
                    <a:gd name="T10" fmla="*/ T9 w 1697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70" h="21600">
                      <a:moveTo>
                        <a:pt x="1763" y="20770"/>
                      </a:moveTo>
                      <a:cubicBezTo>
                        <a:pt x="1785" y="20787"/>
                        <a:pt x="1800" y="20804"/>
                        <a:pt x="1822" y="20820"/>
                      </a:cubicBezTo>
                      <a:lnTo>
                        <a:pt x="1840" y="20820"/>
                      </a:lnTo>
                      <a:cubicBezTo>
                        <a:pt x="2471" y="21282"/>
                        <a:pt x="3719" y="21600"/>
                        <a:pt x="5169" y="21600"/>
                      </a:cubicBezTo>
                      <a:cubicBezTo>
                        <a:pt x="7249" y="21600"/>
                        <a:pt x="8949" y="20950"/>
                        <a:pt x="8949" y="20151"/>
                      </a:cubicBezTo>
                      <a:cubicBezTo>
                        <a:pt x="8949" y="20027"/>
                        <a:pt x="8890" y="19906"/>
                        <a:pt x="8813" y="19791"/>
                      </a:cubicBezTo>
                      <a:cubicBezTo>
                        <a:pt x="8827" y="19771"/>
                        <a:pt x="8827" y="19755"/>
                        <a:pt x="8805" y="19735"/>
                      </a:cubicBezTo>
                      <a:cubicBezTo>
                        <a:pt x="5994" y="17195"/>
                        <a:pt x="8670" y="14408"/>
                        <a:pt x="11954" y="11407"/>
                      </a:cubicBezTo>
                      <a:cubicBezTo>
                        <a:pt x="15517" y="8164"/>
                        <a:pt x="19327" y="4564"/>
                        <a:pt x="15125" y="902"/>
                      </a:cubicBezTo>
                      <a:cubicBezTo>
                        <a:pt x="14593" y="374"/>
                        <a:pt x="13264" y="0"/>
                        <a:pt x="11701" y="0"/>
                      </a:cubicBezTo>
                      <a:cubicBezTo>
                        <a:pt x="9671" y="0"/>
                        <a:pt x="8016" y="632"/>
                        <a:pt x="8016" y="1411"/>
                      </a:cubicBezTo>
                      <a:cubicBezTo>
                        <a:pt x="8016" y="1583"/>
                        <a:pt x="8108" y="1746"/>
                        <a:pt x="8259" y="1898"/>
                      </a:cubicBezTo>
                      <a:cubicBezTo>
                        <a:pt x="8259" y="1904"/>
                        <a:pt x="8259" y="1909"/>
                        <a:pt x="8266" y="1915"/>
                      </a:cubicBezTo>
                      <a:cubicBezTo>
                        <a:pt x="8273" y="1923"/>
                        <a:pt x="8281" y="1932"/>
                        <a:pt x="8295" y="1940"/>
                      </a:cubicBezTo>
                      <a:lnTo>
                        <a:pt x="8325" y="1974"/>
                      </a:lnTo>
                      <a:cubicBezTo>
                        <a:pt x="11360" y="4592"/>
                        <a:pt x="8424" y="7275"/>
                        <a:pt x="5106" y="10305"/>
                      </a:cubicBezTo>
                      <a:cubicBezTo>
                        <a:pt x="1605" y="13500"/>
                        <a:pt x="-2273" y="17040"/>
                        <a:pt x="1635" y="20649"/>
                      </a:cubicBezTo>
                      <a:cubicBezTo>
                        <a:pt x="1671" y="20691"/>
                        <a:pt x="1719" y="20730"/>
                        <a:pt x="1763" y="207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65" name="AutoShape 36"/>
                <p:cNvSpPr/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8421804" y="3973834"/>
                  <a:ext cx="33338" cy="109538"/>
                </a:xfrm>
                <a:custGeom>
                  <a:avLst/>
                  <a:gdLst>
                    <a:gd name="T0" fmla="+- 0 10758 2273"/>
                    <a:gd name="T1" fmla="*/ T0 w 16970"/>
                    <a:gd name="T2" fmla="*/ 10800 h 21600"/>
                    <a:gd name="T3" fmla="+- 0 10758 2273"/>
                    <a:gd name="T4" fmla="*/ T3 w 16970"/>
                    <a:gd name="T5" fmla="*/ 10800 h 21600"/>
                    <a:gd name="T6" fmla="+- 0 10758 2273"/>
                    <a:gd name="T7" fmla="*/ T6 w 16970"/>
                    <a:gd name="T8" fmla="*/ 10800 h 21600"/>
                    <a:gd name="T9" fmla="+- 0 10758 2273"/>
                    <a:gd name="T10" fmla="*/ T9 w 1697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70" h="21600">
                      <a:moveTo>
                        <a:pt x="1763" y="20770"/>
                      </a:moveTo>
                      <a:cubicBezTo>
                        <a:pt x="1785" y="20787"/>
                        <a:pt x="1800" y="20804"/>
                        <a:pt x="1822" y="20820"/>
                      </a:cubicBezTo>
                      <a:lnTo>
                        <a:pt x="1840" y="20820"/>
                      </a:lnTo>
                      <a:cubicBezTo>
                        <a:pt x="2471" y="21282"/>
                        <a:pt x="3719" y="21600"/>
                        <a:pt x="5169" y="21600"/>
                      </a:cubicBezTo>
                      <a:cubicBezTo>
                        <a:pt x="7249" y="21600"/>
                        <a:pt x="8949" y="20950"/>
                        <a:pt x="8949" y="20151"/>
                      </a:cubicBezTo>
                      <a:cubicBezTo>
                        <a:pt x="8949" y="20027"/>
                        <a:pt x="8890" y="19906"/>
                        <a:pt x="8813" y="19791"/>
                      </a:cubicBezTo>
                      <a:cubicBezTo>
                        <a:pt x="8827" y="19771"/>
                        <a:pt x="8827" y="19755"/>
                        <a:pt x="8805" y="19735"/>
                      </a:cubicBezTo>
                      <a:cubicBezTo>
                        <a:pt x="5994" y="17195"/>
                        <a:pt x="8670" y="14408"/>
                        <a:pt x="11954" y="11407"/>
                      </a:cubicBezTo>
                      <a:cubicBezTo>
                        <a:pt x="15517" y="8164"/>
                        <a:pt x="19327" y="4564"/>
                        <a:pt x="15125" y="902"/>
                      </a:cubicBezTo>
                      <a:cubicBezTo>
                        <a:pt x="14593" y="374"/>
                        <a:pt x="13264" y="0"/>
                        <a:pt x="11701" y="0"/>
                      </a:cubicBezTo>
                      <a:cubicBezTo>
                        <a:pt x="9671" y="0"/>
                        <a:pt x="8016" y="632"/>
                        <a:pt x="8016" y="1411"/>
                      </a:cubicBezTo>
                      <a:cubicBezTo>
                        <a:pt x="8016" y="1583"/>
                        <a:pt x="8108" y="1749"/>
                        <a:pt x="8259" y="1898"/>
                      </a:cubicBezTo>
                      <a:cubicBezTo>
                        <a:pt x="8259" y="1904"/>
                        <a:pt x="8259" y="1909"/>
                        <a:pt x="8266" y="1915"/>
                      </a:cubicBezTo>
                      <a:cubicBezTo>
                        <a:pt x="8273" y="1923"/>
                        <a:pt x="8281" y="1932"/>
                        <a:pt x="8295" y="1940"/>
                      </a:cubicBezTo>
                      <a:lnTo>
                        <a:pt x="8325" y="1974"/>
                      </a:lnTo>
                      <a:cubicBezTo>
                        <a:pt x="11360" y="4592"/>
                        <a:pt x="8424" y="7275"/>
                        <a:pt x="5106" y="10305"/>
                      </a:cubicBezTo>
                      <a:cubicBezTo>
                        <a:pt x="1605" y="13500"/>
                        <a:pt x="-2273" y="17040"/>
                        <a:pt x="1635" y="20649"/>
                      </a:cubicBezTo>
                      <a:cubicBezTo>
                        <a:pt x="1675" y="20691"/>
                        <a:pt x="1719" y="20730"/>
                        <a:pt x="1763" y="207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6540237" y="3930434"/>
              <a:ext cx="644812" cy="644718"/>
              <a:chOff x="6582046" y="3956578"/>
              <a:chExt cx="561194" cy="561112"/>
            </a:xfrm>
          </p:grpSpPr>
          <p:sp>
            <p:nvSpPr>
              <p:cNvPr id="37" name="Oval 36"/>
              <p:cNvSpPr/>
              <p:nvPr>
                <p:custDataLst>
                  <p:tags r:id="rId30"/>
                </p:custDataLst>
              </p:nvPr>
            </p:nvSpPr>
            <p:spPr>
              <a:xfrm>
                <a:off x="6582046" y="3956578"/>
                <a:ext cx="561194" cy="561112"/>
              </a:xfrm>
              <a:prstGeom prst="ellipse">
                <a:avLst/>
              </a:prstGeom>
              <a:solidFill>
                <a:srgbClr val="198BB6"/>
              </a:solidFill>
              <a:ln>
                <a:noFill/>
              </a:ln>
              <a:effectLst>
                <a:outerShdw blurRad="381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 dirty="0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6726508" y="4100768"/>
                <a:ext cx="272270" cy="272733"/>
                <a:chOff x="7275629" y="3973834"/>
                <a:chExt cx="464344" cy="465138"/>
              </a:xfrm>
              <a:solidFill>
                <a:schemeClr val="bg1"/>
              </a:solidFill>
            </p:grpSpPr>
            <p:sp>
              <p:nvSpPr>
                <p:cNvPr id="69" name="AutoShape 37"/>
                <p:cNvSpPr/>
                <p:nvPr>
                  <p:custDataLst>
                    <p:tags r:id="rId31"/>
                  </p:custDataLst>
                </p:nvPr>
              </p:nvSpPr>
              <p:spPr bwMode="auto">
                <a:xfrm>
                  <a:off x="7275629" y="401749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70" name="AutoShape 38"/>
                <p:cNvSpPr/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7478829" y="420640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71" name="AutoShape 39"/>
                <p:cNvSpPr/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7667742" y="397383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72" name="AutoShape 40"/>
                <p:cNvSpPr/>
                <p:nvPr>
                  <p:custDataLst>
                    <p:tags r:id="rId34"/>
                  </p:custDataLst>
                </p:nvPr>
              </p:nvSpPr>
              <p:spPr bwMode="auto">
                <a:xfrm>
                  <a:off x="7391517" y="419211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73" name="AutoShape 41"/>
                <p:cNvSpPr/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7449460" y="429371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  <p:sp>
              <p:nvSpPr>
                <p:cNvPr id="74" name="AutoShape 42"/>
                <p:cNvSpPr/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7682029" y="407543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6518729" y="2194530"/>
              <a:ext cx="644812" cy="644718"/>
              <a:chOff x="6560538" y="2220674"/>
              <a:chExt cx="561194" cy="561112"/>
            </a:xfrm>
          </p:grpSpPr>
          <p:sp>
            <p:nvSpPr>
              <p:cNvPr id="17" name="Oval 16"/>
              <p:cNvSpPr/>
              <p:nvPr>
                <p:custDataLst>
                  <p:tags r:id="rId37"/>
                </p:custDataLst>
              </p:nvPr>
            </p:nvSpPr>
            <p:spPr>
              <a:xfrm>
                <a:off x="6560538" y="2220674"/>
                <a:ext cx="561194" cy="561112"/>
              </a:xfrm>
              <a:prstGeom prst="ellipse">
                <a:avLst/>
              </a:prstGeom>
              <a:solidFill>
                <a:srgbClr val="2998C3"/>
              </a:solidFill>
              <a:ln>
                <a:noFill/>
              </a:ln>
              <a:effectLst>
                <a:outerShdw blurRad="381000" algn="ctr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 dirty="0"/>
              </a:p>
            </p:txBody>
          </p:sp>
          <p:sp>
            <p:nvSpPr>
              <p:cNvPr id="77" name="AutoShape 117"/>
              <p:cNvSpPr/>
              <p:nvPr>
                <p:custDataLst>
                  <p:tags r:id="rId38"/>
                </p:custDataLst>
              </p:nvPr>
            </p:nvSpPr>
            <p:spPr bwMode="auto">
              <a:xfrm>
                <a:off x="6704999" y="2399071"/>
                <a:ext cx="272271" cy="204317"/>
              </a:xfrm>
              <a:custGeom>
                <a:avLst/>
                <a:gdLst>
                  <a:gd name="T0" fmla="+- 0 10799 1"/>
                  <a:gd name="T1" fmla="*/ T0 w 21596"/>
                  <a:gd name="T2" fmla="*/ 10800 h 21600"/>
                  <a:gd name="T3" fmla="+- 0 10799 1"/>
                  <a:gd name="T4" fmla="*/ T3 w 21596"/>
                  <a:gd name="T5" fmla="*/ 10800 h 21600"/>
                  <a:gd name="T6" fmla="+- 0 10799 1"/>
                  <a:gd name="T7" fmla="*/ T6 w 21596"/>
                  <a:gd name="T8" fmla="*/ 10800 h 21600"/>
                  <a:gd name="T9" fmla="+- 0 10799 1"/>
                  <a:gd name="T10" fmla="*/ T9 w 215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96" h="21600">
                    <a:moveTo>
                      <a:pt x="4511" y="2151"/>
                    </a:moveTo>
                    <a:lnTo>
                      <a:pt x="6064" y="3877"/>
                    </a:lnTo>
                    <a:lnTo>
                      <a:pt x="4246" y="6302"/>
                    </a:lnTo>
                    <a:lnTo>
                      <a:pt x="1353" y="6302"/>
                    </a:lnTo>
                    <a:cubicBezTo>
                      <a:pt x="1353" y="6302"/>
                      <a:pt x="4511" y="2151"/>
                      <a:pt x="4511" y="2151"/>
                    </a:cubicBezTo>
                    <a:close/>
                    <a:moveTo>
                      <a:pt x="17348" y="6302"/>
                    </a:moveTo>
                    <a:lnTo>
                      <a:pt x="15531" y="3877"/>
                    </a:lnTo>
                    <a:lnTo>
                      <a:pt x="17082" y="2153"/>
                    </a:lnTo>
                    <a:lnTo>
                      <a:pt x="20191" y="6302"/>
                    </a:lnTo>
                    <a:cubicBezTo>
                      <a:pt x="20191" y="6302"/>
                      <a:pt x="17348" y="6302"/>
                      <a:pt x="17348" y="6302"/>
                    </a:cubicBezTo>
                    <a:close/>
                    <a:moveTo>
                      <a:pt x="17264" y="7202"/>
                    </a:moveTo>
                    <a:lnTo>
                      <a:pt x="19663" y="7202"/>
                    </a:lnTo>
                    <a:lnTo>
                      <a:pt x="13021" y="16638"/>
                    </a:lnTo>
                    <a:cubicBezTo>
                      <a:pt x="13021" y="16638"/>
                      <a:pt x="17264" y="7202"/>
                      <a:pt x="17264" y="7202"/>
                    </a:cubicBezTo>
                    <a:close/>
                    <a:moveTo>
                      <a:pt x="8574" y="16637"/>
                    </a:moveTo>
                    <a:lnTo>
                      <a:pt x="1933" y="7202"/>
                    </a:lnTo>
                    <a:lnTo>
                      <a:pt x="4330" y="7202"/>
                    </a:lnTo>
                    <a:cubicBezTo>
                      <a:pt x="4330" y="7202"/>
                      <a:pt x="8574" y="16637"/>
                      <a:pt x="8574" y="16637"/>
                    </a:cubicBezTo>
                    <a:close/>
                    <a:moveTo>
                      <a:pt x="8429" y="7202"/>
                    </a:moveTo>
                    <a:lnTo>
                      <a:pt x="10084" y="18249"/>
                    </a:lnTo>
                    <a:lnTo>
                      <a:pt x="5117" y="7202"/>
                    </a:lnTo>
                    <a:cubicBezTo>
                      <a:pt x="5117" y="7202"/>
                      <a:pt x="8429" y="7202"/>
                      <a:pt x="8429" y="7202"/>
                    </a:cubicBezTo>
                    <a:close/>
                    <a:moveTo>
                      <a:pt x="6584" y="4456"/>
                    </a:moveTo>
                    <a:lnTo>
                      <a:pt x="8246" y="6302"/>
                    </a:lnTo>
                    <a:lnTo>
                      <a:pt x="5200" y="6302"/>
                    </a:lnTo>
                    <a:cubicBezTo>
                      <a:pt x="5200" y="6302"/>
                      <a:pt x="6584" y="4456"/>
                      <a:pt x="6584" y="4456"/>
                    </a:cubicBezTo>
                    <a:close/>
                    <a:moveTo>
                      <a:pt x="6543" y="3238"/>
                    </a:moveTo>
                    <a:lnTo>
                      <a:pt x="5250" y="1800"/>
                    </a:lnTo>
                    <a:lnTo>
                      <a:pt x="7621" y="1800"/>
                    </a:lnTo>
                    <a:cubicBezTo>
                      <a:pt x="7621" y="1800"/>
                      <a:pt x="6543" y="3238"/>
                      <a:pt x="6543" y="3238"/>
                    </a:cubicBezTo>
                    <a:close/>
                    <a:moveTo>
                      <a:pt x="10797" y="3466"/>
                    </a:moveTo>
                    <a:lnTo>
                      <a:pt x="9299" y="1800"/>
                    </a:lnTo>
                    <a:lnTo>
                      <a:pt x="12296" y="1800"/>
                    </a:lnTo>
                    <a:cubicBezTo>
                      <a:pt x="12296" y="1800"/>
                      <a:pt x="10797" y="3466"/>
                      <a:pt x="10797" y="3466"/>
                    </a:cubicBezTo>
                    <a:close/>
                    <a:moveTo>
                      <a:pt x="13974" y="1800"/>
                    </a:moveTo>
                    <a:lnTo>
                      <a:pt x="16345" y="1800"/>
                    </a:lnTo>
                    <a:lnTo>
                      <a:pt x="15052" y="3238"/>
                    </a:lnTo>
                    <a:cubicBezTo>
                      <a:pt x="15052" y="3238"/>
                      <a:pt x="13974" y="1800"/>
                      <a:pt x="13974" y="1800"/>
                    </a:cubicBezTo>
                    <a:close/>
                    <a:moveTo>
                      <a:pt x="13349" y="6302"/>
                    </a:moveTo>
                    <a:lnTo>
                      <a:pt x="15011" y="4456"/>
                    </a:lnTo>
                    <a:lnTo>
                      <a:pt x="16394" y="6302"/>
                    </a:lnTo>
                    <a:cubicBezTo>
                      <a:pt x="16394" y="6302"/>
                      <a:pt x="13349" y="6302"/>
                      <a:pt x="13349" y="6302"/>
                    </a:cubicBezTo>
                    <a:close/>
                    <a:moveTo>
                      <a:pt x="13166" y="7202"/>
                    </a:moveTo>
                    <a:lnTo>
                      <a:pt x="16478" y="7202"/>
                    </a:lnTo>
                    <a:lnTo>
                      <a:pt x="11511" y="18249"/>
                    </a:lnTo>
                    <a:cubicBezTo>
                      <a:pt x="11511" y="18249"/>
                      <a:pt x="13166" y="7202"/>
                      <a:pt x="13166" y="7202"/>
                    </a:cubicBezTo>
                    <a:close/>
                    <a:moveTo>
                      <a:pt x="12478" y="7202"/>
                    </a:moveTo>
                    <a:lnTo>
                      <a:pt x="10797" y="18414"/>
                    </a:lnTo>
                    <a:lnTo>
                      <a:pt x="9117" y="7202"/>
                    </a:lnTo>
                    <a:cubicBezTo>
                      <a:pt x="9117" y="7202"/>
                      <a:pt x="12478" y="7202"/>
                      <a:pt x="12478" y="7202"/>
                    </a:cubicBezTo>
                    <a:close/>
                    <a:moveTo>
                      <a:pt x="8773" y="5716"/>
                    </a:moveTo>
                    <a:lnTo>
                      <a:pt x="7064" y="3817"/>
                    </a:lnTo>
                    <a:lnTo>
                      <a:pt x="8426" y="2000"/>
                    </a:lnTo>
                    <a:lnTo>
                      <a:pt x="10270" y="4051"/>
                    </a:lnTo>
                    <a:cubicBezTo>
                      <a:pt x="10270" y="4051"/>
                      <a:pt x="8773" y="5716"/>
                      <a:pt x="8773" y="5716"/>
                    </a:cubicBezTo>
                    <a:close/>
                    <a:moveTo>
                      <a:pt x="11325" y="4051"/>
                    </a:moveTo>
                    <a:lnTo>
                      <a:pt x="13169" y="2000"/>
                    </a:lnTo>
                    <a:lnTo>
                      <a:pt x="14531" y="3817"/>
                    </a:lnTo>
                    <a:lnTo>
                      <a:pt x="12822" y="5716"/>
                    </a:lnTo>
                    <a:cubicBezTo>
                      <a:pt x="12822" y="5716"/>
                      <a:pt x="11325" y="4051"/>
                      <a:pt x="11325" y="4051"/>
                    </a:cubicBezTo>
                    <a:close/>
                    <a:moveTo>
                      <a:pt x="12296" y="6302"/>
                    </a:moveTo>
                    <a:lnTo>
                      <a:pt x="9299" y="6302"/>
                    </a:lnTo>
                    <a:lnTo>
                      <a:pt x="10797" y="4638"/>
                    </a:lnTo>
                    <a:cubicBezTo>
                      <a:pt x="10797" y="4638"/>
                      <a:pt x="12296" y="6302"/>
                      <a:pt x="12296" y="6302"/>
                    </a:cubicBezTo>
                    <a:close/>
                    <a:moveTo>
                      <a:pt x="21200" y="5102"/>
                    </a:moveTo>
                    <a:lnTo>
                      <a:pt x="17771" y="527"/>
                    </a:lnTo>
                    <a:cubicBezTo>
                      <a:pt x="17518" y="189"/>
                      <a:pt x="17176" y="0"/>
                      <a:pt x="16817" y="0"/>
                    </a:cubicBezTo>
                    <a:lnTo>
                      <a:pt x="4779" y="0"/>
                    </a:lnTo>
                    <a:cubicBezTo>
                      <a:pt x="4420" y="0"/>
                      <a:pt x="4077" y="189"/>
                      <a:pt x="3824" y="527"/>
                    </a:cubicBezTo>
                    <a:lnTo>
                      <a:pt x="395" y="5102"/>
                    </a:lnTo>
                    <a:cubicBezTo>
                      <a:pt x="131" y="5455"/>
                      <a:pt x="-1" y="5921"/>
                      <a:pt x="-1" y="6387"/>
                    </a:cubicBezTo>
                    <a:cubicBezTo>
                      <a:pt x="1" y="6810"/>
                      <a:pt x="114" y="7233"/>
                      <a:pt x="341" y="7573"/>
                    </a:cubicBezTo>
                    <a:lnTo>
                      <a:pt x="9788" y="20995"/>
                    </a:lnTo>
                    <a:cubicBezTo>
                      <a:pt x="10045" y="21379"/>
                      <a:pt x="10412" y="21599"/>
                      <a:pt x="10797" y="21599"/>
                    </a:cubicBezTo>
                    <a:cubicBezTo>
                      <a:pt x="11183" y="21599"/>
                      <a:pt x="11550" y="21379"/>
                      <a:pt x="11807" y="20995"/>
                    </a:cubicBezTo>
                    <a:lnTo>
                      <a:pt x="21255" y="7573"/>
                    </a:lnTo>
                    <a:cubicBezTo>
                      <a:pt x="21485" y="7226"/>
                      <a:pt x="21598" y="6791"/>
                      <a:pt x="21595" y="6359"/>
                    </a:cubicBezTo>
                    <a:cubicBezTo>
                      <a:pt x="21593" y="5902"/>
                      <a:pt x="21459" y="5449"/>
                      <a:pt x="21200" y="510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</p:grpSp>
      <p:grpSp>
        <p:nvGrpSpPr>
          <p:cNvPr id="46" name="Group 21"/>
          <p:cNvGrpSpPr/>
          <p:nvPr>
            <p:custDataLst>
              <p:tags r:id="rId39"/>
            </p:custDataLst>
          </p:nvPr>
        </p:nvGrpSpPr>
        <p:grpSpPr>
          <a:xfrm>
            <a:off x="8832215" y="2061209"/>
            <a:ext cx="2783840" cy="1158240"/>
            <a:chOff x="2395041" y="1725944"/>
            <a:chExt cx="3303636" cy="1158038"/>
          </a:xfrm>
        </p:grpSpPr>
        <p:sp>
          <p:nvSpPr>
            <p:cNvPr id="47" name="Rectangle 18"/>
            <p:cNvSpPr/>
            <p:nvPr>
              <p:custDataLst>
                <p:tags r:id="rId40"/>
              </p:custDataLst>
            </p:nvPr>
          </p:nvSpPr>
          <p:spPr>
            <a:xfrm>
              <a:off x="2395041" y="2017993"/>
              <a:ext cx="3303636" cy="865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学习好后端代码的编程基本要求，及打包部署，期望尽快掌握不同编程语言的基本操作规范和流程；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8" name="Rectangle 19"/>
            <p:cNvSpPr/>
            <p:nvPr>
              <p:custDataLst>
                <p:tags r:id="rId41"/>
              </p:custDataLst>
            </p:nvPr>
          </p:nvSpPr>
          <p:spPr>
            <a:xfrm>
              <a:off x="2395041" y="1725944"/>
              <a:ext cx="2090830" cy="386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007D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提升编程技术</a:t>
              </a:r>
              <a:endPara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42"/>
            </p:custDataLst>
          </p:nvPr>
        </p:nvGrpSpPr>
        <p:grpSpPr>
          <a:xfrm>
            <a:off x="696595" y="2992755"/>
            <a:ext cx="2700655" cy="1416685"/>
            <a:chOff x="1097" y="4713"/>
            <a:chExt cx="4253" cy="2231"/>
          </a:xfrm>
        </p:grpSpPr>
        <p:sp>
          <p:nvSpPr>
            <p:cNvPr id="59" name="Rectangle 18"/>
            <p:cNvSpPr/>
            <p:nvPr>
              <p:custDataLst>
                <p:tags r:id="rId43"/>
              </p:custDataLst>
            </p:nvPr>
          </p:nvSpPr>
          <p:spPr>
            <a:xfrm>
              <a:off x="1097" y="5173"/>
              <a:ext cx="4253" cy="1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面对重复性工作，尽可能编写输出文档或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dockerfile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等文档，便于之后使用时不需要重新查询或重新编译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60" name="Rectangle 19"/>
            <p:cNvSpPr/>
            <p:nvPr>
              <p:custDataLst>
                <p:tags r:id="rId44"/>
              </p:custDataLst>
            </p:nvPr>
          </p:nvSpPr>
          <p:spPr>
            <a:xfrm>
              <a:off x="2575" y="4713"/>
              <a:ext cx="2775" cy="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2BC2D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提升工作效率</a:t>
              </a:r>
              <a:endParaRPr lang="en-US" altLang="zh-CN" sz="1600" b="1" dirty="0">
                <a:solidFill>
                  <a:srgbClr val="2BC2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45"/>
            </p:custDataLst>
          </p:nvPr>
        </p:nvGrpSpPr>
        <p:grpSpPr>
          <a:xfrm>
            <a:off x="696595" y="4725035"/>
            <a:ext cx="2700655" cy="879475"/>
            <a:chOff x="1097" y="4713"/>
            <a:chExt cx="4253" cy="1385"/>
          </a:xfrm>
        </p:grpSpPr>
        <p:sp>
          <p:nvSpPr>
            <p:cNvPr id="28" name="Rectangle 18"/>
            <p:cNvSpPr/>
            <p:nvPr>
              <p:custDataLst>
                <p:tags r:id="rId46"/>
              </p:custDataLst>
            </p:nvPr>
          </p:nvSpPr>
          <p:spPr>
            <a:xfrm>
              <a:off x="1097" y="5173"/>
              <a:ext cx="4253" cy="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提升书面和口头的表达沟通能力，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改善产品介绍文档和使用手册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0" name="Rectangle 19"/>
            <p:cNvSpPr/>
            <p:nvPr>
              <p:custDataLst>
                <p:tags r:id="rId47"/>
              </p:custDataLst>
            </p:nvPr>
          </p:nvSpPr>
          <p:spPr>
            <a:xfrm>
              <a:off x="2575" y="4713"/>
              <a:ext cx="2775" cy="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2BC2D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学会沟通协调</a:t>
              </a:r>
              <a:endParaRPr lang="en-US" altLang="zh-CN" sz="1600" b="1" dirty="0">
                <a:solidFill>
                  <a:srgbClr val="2BC2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2" name="Group 21"/>
          <p:cNvGrpSpPr/>
          <p:nvPr>
            <p:custDataLst>
              <p:tags r:id="rId48"/>
            </p:custDataLst>
          </p:nvPr>
        </p:nvGrpSpPr>
        <p:grpSpPr>
          <a:xfrm>
            <a:off x="8832215" y="3860799"/>
            <a:ext cx="2783840" cy="1158240"/>
            <a:chOff x="2395041" y="1725944"/>
            <a:chExt cx="3303636" cy="1158038"/>
          </a:xfrm>
        </p:grpSpPr>
        <p:sp>
          <p:nvSpPr>
            <p:cNvPr id="33" name="Rectangle 18"/>
            <p:cNvSpPr/>
            <p:nvPr>
              <p:custDataLst>
                <p:tags r:id="rId49"/>
              </p:custDataLst>
            </p:nvPr>
          </p:nvSpPr>
          <p:spPr>
            <a:xfrm>
              <a:off x="2395041" y="2017993"/>
              <a:ext cx="3303636" cy="865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学习和了解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MCP 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Agent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基本原理，更好融入已有智能产品项目中，提升产品竞争力和质量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5" name="Rectangle 19"/>
            <p:cNvSpPr/>
            <p:nvPr>
              <p:custDataLst>
                <p:tags r:id="rId50"/>
              </p:custDataLst>
            </p:nvPr>
          </p:nvSpPr>
          <p:spPr>
            <a:xfrm>
              <a:off x="2395041" y="1725944"/>
              <a:ext cx="2480741" cy="386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rgbClr val="007DA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深入了解新技术原理</a:t>
              </a:r>
              <a:endPara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/>
          <p:cNvPicPr>
            <a:picLocks noGrp="1" noChangeAspect="1"/>
          </p:cNvPicPr>
          <p:nvPr>
            <p:ph type="pic" sz="quarter" idx="4294967295"/>
          </p:nvPr>
        </p:nvPicPr>
        <p:blipFill>
          <a:blip r:embed="rId1"/>
          <a:srcRect l="5391"/>
          <a:stretch>
            <a:fillRect/>
          </a:stretch>
        </p:blipFill>
        <p:spPr>
          <a:xfrm>
            <a:off x="0" y="0"/>
            <a:ext cx="6228080" cy="6858000"/>
          </a:xfrm>
        </p:spPr>
      </p:pic>
      <p:sp>
        <p:nvSpPr>
          <p:cNvPr id="7" name="Rectangle 6"/>
          <p:cNvSpPr/>
          <p:nvPr/>
        </p:nvSpPr>
        <p:spPr>
          <a:xfrm>
            <a:off x="-4445" y="0"/>
            <a:ext cx="6246495" cy="6858000"/>
          </a:xfrm>
          <a:prstGeom prst="rect">
            <a:avLst/>
          </a:prstGeom>
          <a:gradFill flip="none" rotWithShape="1">
            <a:gsLst>
              <a:gs pos="9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6E9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sz="18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sym typeface="+mn-ea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817269" y="2021021"/>
            <a:ext cx="2864485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lt"/>
              </a:rPr>
              <a:t>CONTENTS</a:t>
            </a:r>
            <a:endParaRPr kumimoji="0" lang="en-US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817245" y="3411220"/>
            <a:ext cx="132461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sz="36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20" name="Straight Connector 8"/>
          <p:cNvCxnSpPr/>
          <p:nvPr/>
        </p:nvCxnSpPr>
        <p:spPr>
          <a:xfrm>
            <a:off x="876324" y="3080100"/>
            <a:ext cx="3920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>
            <p:custDataLst>
              <p:tags r:id="rId2"/>
            </p:custDataLst>
          </p:nvPr>
        </p:nvGrpSpPr>
        <p:grpSpPr>
          <a:xfrm>
            <a:off x="5982335" y="1244600"/>
            <a:ext cx="516890" cy="516890"/>
            <a:chOff x="8297" y="2192"/>
            <a:chExt cx="814" cy="814"/>
          </a:xfrm>
        </p:grpSpPr>
        <p:sp>
          <p:nvSpPr>
            <p:cNvPr id="6" name="Oval 5"/>
            <p:cNvSpPr/>
            <p:nvPr>
              <p:custDataLst>
                <p:tags r:id="rId3"/>
              </p:custDataLst>
            </p:nvPr>
          </p:nvSpPr>
          <p:spPr>
            <a:xfrm>
              <a:off x="8297" y="2192"/>
              <a:ext cx="814" cy="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223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53"/>
            <p:cNvSpPr txBox="1"/>
            <p:nvPr>
              <p:custDataLst>
                <p:tags r:id="rId4"/>
              </p:custDataLst>
            </p:nvPr>
          </p:nvSpPr>
          <p:spPr>
            <a:xfrm>
              <a:off x="8479" y="2381"/>
              <a:ext cx="414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E9F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rPr>
                <a:t>01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E9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+mn-cs"/>
              </a:endParaRPr>
            </a:p>
          </p:txBody>
        </p:sp>
      </p:grpSp>
      <p:sp>
        <p:nvSpPr>
          <p:cNvPr id="40" name="Synergistically utilize technically sound portals with frictionless chains. Dramatically customize…"/>
          <p:cNvSpPr txBox="1"/>
          <p:nvPr>
            <p:custDataLst>
              <p:tags r:id="rId5"/>
            </p:custDataLst>
          </p:nvPr>
        </p:nvSpPr>
        <p:spPr>
          <a:xfrm>
            <a:off x="6862608" y="1254766"/>
            <a:ext cx="1721595" cy="4072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b="1" kern="0" spc="200" dirty="0">
                <a:solidFill>
                  <a:srgbClr val="006E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工作成果</a:t>
            </a:r>
            <a:endParaRPr lang="zh-CN" b="1" kern="0" spc="200" dirty="0">
              <a:solidFill>
                <a:srgbClr val="006EA0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47" name="组合 46"/>
          <p:cNvGrpSpPr/>
          <p:nvPr>
            <p:custDataLst>
              <p:tags r:id="rId6"/>
            </p:custDataLst>
          </p:nvPr>
        </p:nvGrpSpPr>
        <p:grpSpPr>
          <a:xfrm>
            <a:off x="5982335" y="2296160"/>
            <a:ext cx="516890" cy="516890"/>
            <a:chOff x="8297" y="2192"/>
            <a:chExt cx="814" cy="814"/>
          </a:xfrm>
        </p:grpSpPr>
        <p:sp>
          <p:nvSpPr>
            <p:cNvPr id="48" name="Oval 5"/>
            <p:cNvSpPr/>
            <p:nvPr>
              <p:custDataLst>
                <p:tags r:id="rId7"/>
              </p:custDataLst>
            </p:nvPr>
          </p:nvSpPr>
          <p:spPr>
            <a:xfrm>
              <a:off x="8297" y="2192"/>
              <a:ext cx="814" cy="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223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53"/>
            <p:cNvSpPr txBox="1"/>
            <p:nvPr>
              <p:custDataLst>
                <p:tags r:id="rId8"/>
              </p:custDataLst>
            </p:nvPr>
          </p:nvSpPr>
          <p:spPr>
            <a:xfrm>
              <a:off x="8479" y="2381"/>
              <a:ext cx="414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E9F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rPr>
                <a:t>02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E9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>
            <p:custDataLst>
              <p:tags r:id="rId9"/>
            </p:custDataLst>
          </p:nvPr>
        </p:nvGrpSpPr>
        <p:grpSpPr>
          <a:xfrm>
            <a:off x="5982335" y="3229610"/>
            <a:ext cx="516890" cy="516890"/>
            <a:chOff x="8297" y="2192"/>
            <a:chExt cx="814" cy="814"/>
          </a:xfrm>
        </p:grpSpPr>
        <p:sp>
          <p:nvSpPr>
            <p:cNvPr id="51" name="Oval 5"/>
            <p:cNvSpPr/>
            <p:nvPr>
              <p:custDataLst>
                <p:tags r:id="rId10"/>
              </p:custDataLst>
            </p:nvPr>
          </p:nvSpPr>
          <p:spPr>
            <a:xfrm>
              <a:off x="8297" y="2192"/>
              <a:ext cx="814" cy="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223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3"/>
            <p:cNvSpPr txBox="1"/>
            <p:nvPr>
              <p:custDataLst>
                <p:tags r:id="rId11"/>
              </p:custDataLst>
            </p:nvPr>
          </p:nvSpPr>
          <p:spPr>
            <a:xfrm>
              <a:off x="8479" y="2381"/>
              <a:ext cx="414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E9F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rPr>
                <a:t>03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E9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+mn-cs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12"/>
            </p:custDataLst>
          </p:nvPr>
        </p:nvGrpSpPr>
        <p:grpSpPr>
          <a:xfrm>
            <a:off x="5982335" y="4279265"/>
            <a:ext cx="516890" cy="516890"/>
            <a:chOff x="8297" y="2192"/>
            <a:chExt cx="814" cy="814"/>
          </a:xfrm>
        </p:grpSpPr>
        <p:sp>
          <p:nvSpPr>
            <p:cNvPr id="54" name="Oval 5"/>
            <p:cNvSpPr/>
            <p:nvPr>
              <p:custDataLst>
                <p:tags r:id="rId13"/>
              </p:custDataLst>
            </p:nvPr>
          </p:nvSpPr>
          <p:spPr>
            <a:xfrm>
              <a:off x="8297" y="2192"/>
              <a:ext cx="814" cy="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223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3"/>
            <p:cNvSpPr txBox="1"/>
            <p:nvPr>
              <p:custDataLst>
                <p:tags r:id="rId14"/>
              </p:custDataLst>
            </p:nvPr>
          </p:nvSpPr>
          <p:spPr>
            <a:xfrm>
              <a:off x="8479" y="2381"/>
              <a:ext cx="414" cy="4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E9F"/>
                  </a:solidFill>
                  <a:effectLst/>
                  <a:uLnTx/>
                  <a:uFillTx/>
                  <a:latin typeface="微软雅黑" panose="020B0503020204020204" charset="-122"/>
                  <a:ea typeface="+mn-ea"/>
                  <a:cs typeface="+mn-cs"/>
                </a:rPr>
                <a:t>04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E9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+mn-cs"/>
              </a:endParaRPr>
            </a:p>
          </p:txBody>
        </p:sp>
      </p:grpSp>
      <p:sp>
        <p:nvSpPr>
          <p:cNvPr id="60" name="Synergistically utilize technically sound portals with frictionless chains. Dramatically customize…"/>
          <p:cNvSpPr txBox="1"/>
          <p:nvPr>
            <p:custDataLst>
              <p:tags r:id="rId15"/>
            </p:custDataLst>
          </p:nvPr>
        </p:nvSpPr>
        <p:spPr>
          <a:xfrm>
            <a:off x="6862608" y="2296166"/>
            <a:ext cx="1721595" cy="4072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b="1" kern="0" spc="200" dirty="0">
                <a:solidFill>
                  <a:srgbClr val="006E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工作总结</a:t>
            </a:r>
            <a:endParaRPr lang="zh-CN" altLang="en-US" b="1" kern="0" spc="200" dirty="0">
              <a:solidFill>
                <a:srgbClr val="006EA0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2" name="Synergistically utilize technically sound portals with frictionless chains. Dramatically customize…"/>
          <p:cNvSpPr txBox="1"/>
          <p:nvPr>
            <p:custDataLst>
              <p:tags r:id="rId16"/>
            </p:custDataLst>
          </p:nvPr>
        </p:nvSpPr>
        <p:spPr>
          <a:xfrm>
            <a:off x="6862445" y="3213100"/>
            <a:ext cx="3182620" cy="4072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kern="0" spc="200" dirty="0">
                <a:solidFill>
                  <a:srgbClr val="006E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总结反思</a:t>
            </a:r>
            <a:endParaRPr lang="zh-CN" altLang="en-US" sz="2000" b="1" kern="0" spc="200" dirty="0">
              <a:solidFill>
                <a:srgbClr val="006E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3" name="Synergistically utilize technically sound portals with frictionless chains. Dramatically customize…"/>
          <p:cNvSpPr txBox="1"/>
          <p:nvPr>
            <p:custDataLst>
              <p:tags r:id="rId17"/>
            </p:custDataLst>
          </p:nvPr>
        </p:nvSpPr>
        <p:spPr>
          <a:xfrm>
            <a:off x="6887845" y="4221480"/>
            <a:ext cx="2296795" cy="46164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kern="0" spc="200" dirty="0">
                <a:solidFill>
                  <a:srgbClr val="006E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下一步工作计划</a:t>
            </a:r>
            <a:endParaRPr lang="zh-CN" altLang="en-US" sz="2000" b="1" kern="0" spc="200" dirty="0">
              <a:solidFill>
                <a:srgbClr val="006E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904360" y="1522863"/>
            <a:ext cx="1785062" cy="2020824"/>
            <a:chOff x="8086287" y="1199054"/>
            <a:chExt cx="1785062" cy="2020824"/>
          </a:xfrm>
          <a:solidFill>
            <a:schemeClr val="bg1"/>
          </a:solidFill>
        </p:grpSpPr>
        <p:sp>
          <p:nvSpPr>
            <p:cNvPr id="14" name="任意多边形: 形状 13"/>
            <p:cNvSpPr/>
            <p:nvPr/>
          </p:nvSpPr>
          <p:spPr>
            <a:xfrm>
              <a:off x="9027234" y="1199054"/>
              <a:ext cx="576776" cy="374695"/>
            </a:xfrm>
            <a:custGeom>
              <a:avLst/>
              <a:gdLst/>
              <a:ahLst/>
              <a:cxnLst/>
              <a:rect l="l" t="t" r="r" b="b"/>
              <a:pathLst>
                <a:path w="576776" h="374695">
                  <a:moveTo>
                    <a:pt x="566251" y="0"/>
                  </a:moveTo>
                  <a:cubicBezTo>
                    <a:pt x="564848" y="2807"/>
                    <a:pt x="545201" y="17542"/>
                    <a:pt x="507311" y="44206"/>
                  </a:cubicBezTo>
                  <a:cubicBezTo>
                    <a:pt x="476437" y="63852"/>
                    <a:pt x="463105" y="73676"/>
                    <a:pt x="467315" y="73676"/>
                  </a:cubicBezTo>
                  <a:lnTo>
                    <a:pt x="479945" y="73676"/>
                  </a:lnTo>
                  <a:cubicBezTo>
                    <a:pt x="482752" y="73676"/>
                    <a:pt x="486962" y="71922"/>
                    <a:pt x="492575" y="68413"/>
                  </a:cubicBezTo>
                  <a:cubicBezTo>
                    <a:pt x="498189" y="64905"/>
                    <a:pt x="503100" y="62449"/>
                    <a:pt x="507311" y="61046"/>
                  </a:cubicBezTo>
                  <a:lnTo>
                    <a:pt x="492575" y="79991"/>
                  </a:lnTo>
                  <a:cubicBezTo>
                    <a:pt x="489769" y="91218"/>
                    <a:pt x="488365" y="98936"/>
                    <a:pt x="488365" y="103146"/>
                  </a:cubicBezTo>
                  <a:cubicBezTo>
                    <a:pt x="488365" y="114373"/>
                    <a:pt x="491172" y="123846"/>
                    <a:pt x="496785" y="131564"/>
                  </a:cubicBezTo>
                  <a:cubicBezTo>
                    <a:pt x="502399" y="139283"/>
                    <a:pt x="508012" y="142440"/>
                    <a:pt x="513626" y="141037"/>
                  </a:cubicBezTo>
                  <a:cubicBezTo>
                    <a:pt x="516432" y="143843"/>
                    <a:pt x="517836" y="151562"/>
                    <a:pt x="517836" y="164192"/>
                  </a:cubicBezTo>
                  <a:cubicBezTo>
                    <a:pt x="517836" y="169805"/>
                    <a:pt x="520642" y="174717"/>
                    <a:pt x="526256" y="178927"/>
                  </a:cubicBezTo>
                  <a:cubicBezTo>
                    <a:pt x="531869" y="183137"/>
                    <a:pt x="534676" y="188049"/>
                    <a:pt x="534676" y="193662"/>
                  </a:cubicBezTo>
                  <a:cubicBezTo>
                    <a:pt x="534676" y="199276"/>
                    <a:pt x="534676" y="202784"/>
                    <a:pt x="534676" y="204188"/>
                  </a:cubicBezTo>
                  <a:cubicBezTo>
                    <a:pt x="534676" y="206994"/>
                    <a:pt x="535728" y="209801"/>
                    <a:pt x="537834" y="212608"/>
                  </a:cubicBezTo>
                  <a:cubicBezTo>
                    <a:pt x="539938" y="215414"/>
                    <a:pt x="540991" y="218221"/>
                    <a:pt x="540991" y="221028"/>
                  </a:cubicBezTo>
                  <a:cubicBezTo>
                    <a:pt x="564848" y="232254"/>
                    <a:pt x="576776" y="246288"/>
                    <a:pt x="576776" y="263128"/>
                  </a:cubicBezTo>
                  <a:cubicBezTo>
                    <a:pt x="576776" y="271548"/>
                    <a:pt x="573268" y="278565"/>
                    <a:pt x="566251" y="284178"/>
                  </a:cubicBezTo>
                  <a:cubicBezTo>
                    <a:pt x="560638" y="289792"/>
                    <a:pt x="557129" y="295405"/>
                    <a:pt x="555726" y="301019"/>
                  </a:cubicBezTo>
                  <a:cubicBezTo>
                    <a:pt x="554323" y="306632"/>
                    <a:pt x="553621" y="313298"/>
                    <a:pt x="553621" y="321016"/>
                  </a:cubicBezTo>
                  <a:cubicBezTo>
                    <a:pt x="553621" y="328735"/>
                    <a:pt x="553621" y="338207"/>
                    <a:pt x="553621" y="349434"/>
                  </a:cubicBezTo>
                  <a:lnTo>
                    <a:pt x="555726" y="355749"/>
                  </a:lnTo>
                  <a:cubicBezTo>
                    <a:pt x="555726" y="365573"/>
                    <a:pt x="548710" y="371186"/>
                    <a:pt x="534676" y="372589"/>
                  </a:cubicBezTo>
                  <a:lnTo>
                    <a:pt x="511521" y="374695"/>
                  </a:lnTo>
                  <a:cubicBezTo>
                    <a:pt x="500294" y="374695"/>
                    <a:pt x="473630" y="371186"/>
                    <a:pt x="431530" y="364169"/>
                  </a:cubicBezTo>
                  <a:lnTo>
                    <a:pt x="374694" y="341014"/>
                  </a:lnTo>
                  <a:cubicBezTo>
                    <a:pt x="371887" y="339611"/>
                    <a:pt x="369782" y="338207"/>
                    <a:pt x="368379" y="336804"/>
                  </a:cubicBezTo>
                  <a:cubicBezTo>
                    <a:pt x="366976" y="335401"/>
                    <a:pt x="365572" y="334699"/>
                    <a:pt x="364169" y="334699"/>
                  </a:cubicBezTo>
                  <a:cubicBezTo>
                    <a:pt x="358555" y="334699"/>
                    <a:pt x="352240" y="332243"/>
                    <a:pt x="345224" y="327331"/>
                  </a:cubicBezTo>
                  <a:cubicBezTo>
                    <a:pt x="338207" y="322420"/>
                    <a:pt x="332593" y="319964"/>
                    <a:pt x="328383" y="319964"/>
                  </a:cubicBezTo>
                  <a:lnTo>
                    <a:pt x="324173" y="317859"/>
                  </a:lnTo>
                  <a:cubicBezTo>
                    <a:pt x="315753" y="315052"/>
                    <a:pt x="297510" y="306632"/>
                    <a:pt x="269443" y="292599"/>
                  </a:cubicBezTo>
                  <a:cubicBezTo>
                    <a:pt x="258216" y="285582"/>
                    <a:pt x="244884" y="278565"/>
                    <a:pt x="229447" y="271548"/>
                  </a:cubicBezTo>
                  <a:cubicBezTo>
                    <a:pt x="225237" y="270145"/>
                    <a:pt x="220326" y="267689"/>
                    <a:pt x="214712" y="264181"/>
                  </a:cubicBezTo>
                  <a:cubicBezTo>
                    <a:pt x="209099" y="260672"/>
                    <a:pt x="204889" y="257515"/>
                    <a:pt x="202082" y="254708"/>
                  </a:cubicBezTo>
                  <a:lnTo>
                    <a:pt x="176822" y="229448"/>
                  </a:lnTo>
                  <a:cubicBezTo>
                    <a:pt x="168402" y="225238"/>
                    <a:pt x="160683" y="223133"/>
                    <a:pt x="153666" y="223133"/>
                  </a:cubicBezTo>
                  <a:cubicBezTo>
                    <a:pt x="136826" y="216116"/>
                    <a:pt x="124196" y="202784"/>
                    <a:pt x="115776" y="183137"/>
                  </a:cubicBezTo>
                  <a:cubicBezTo>
                    <a:pt x="97532" y="170507"/>
                    <a:pt x="78587" y="151562"/>
                    <a:pt x="58940" y="126302"/>
                  </a:cubicBezTo>
                  <a:cubicBezTo>
                    <a:pt x="43503" y="120688"/>
                    <a:pt x="35785" y="116478"/>
                    <a:pt x="35785" y="113671"/>
                  </a:cubicBezTo>
                  <a:cubicBezTo>
                    <a:pt x="32978" y="89815"/>
                    <a:pt x="24558" y="72974"/>
                    <a:pt x="10525" y="63151"/>
                  </a:cubicBezTo>
                  <a:cubicBezTo>
                    <a:pt x="3508" y="57537"/>
                    <a:pt x="0" y="49819"/>
                    <a:pt x="0" y="39995"/>
                  </a:cubicBezTo>
                  <a:cubicBezTo>
                    <a:pt x="12630" y="35785"/>
                    <a:pt x="20348" y="33680"/>
                    <a:pt x="23155" y="33680"/>
                  </a:cubicBezTo>
                  <a:cubicBezTo>
                    <a:pt x="34382" y="36487"/>
                    <a:pt x="48415" y="42101"/>
                    <a:pt x="65255" y="50521"/>
                  </a:cubicBezTo>
                  <a:cubicBezTo>
                    <a:pt x="82096" y="58941"/>
                    <a:pt x="98234" y="63151"/>
                    <a:pt x="113671" y="63151"/>
                  </a:cubicBezTo>
                  <a:cubicBezTo>
                    <a:pt x="148755" y="74378"/>
                    <a:pt x="178225" y="80693"/>
                    <a:pt x="202082" y="82096"/>
                  </a:cubicBezTo>
                  <a:lnTo>
                    <a:pt x="292598" y="90516"/>
                  </a:lnTo>
                  <a:lnTo>
                    <a:pt x="319963" y="90516"/>
                  </a:lnTo>
                  <a:lnTo>
                    <a:pt x="324173" y="90516"/>
                  </a:lnTo>
                  <a:cubicBezTo>
                    <a:pt x="335400" y="90516"/>
                    <a:pt x="342417" y="95428"/>
                    <a:pt x="345224" y="105251"/>
                  </a:cubicBezTo>
                  <a:cubicBezTo>
                    <a:pt x="348030" y="105251"/>
                    <a:pt x="350135" y="106655"/>
                    <a:pt x="351539" y="109461"/>
                  </a:cubicBezTo>
                  <a:lnTo>
                    <a:pt x="357854" y="94726"/>
                  </a:lnTo>
                  <a:cubicBezTo>
                    <a:pt x="363467" y="98936"/>
                    <a:pt x="369080" y="101041"/>
                    <a:pt x="374694" y="101041"/>
                  </a:cubicBezTo>
                  <a:cubicBezTo>
                    <a:pt x="381711" y="101041"/>
                    <a:pt x="392236" y="96831"/>
                    <a:pt x="406269" y="88411"/>
                  </a:cubicBezTo>
                  <a:cubicBezTo>
                    <a:pt x="406269" y="87008"/>
                    <a:pt x="408725" y="82798"/>
                    <a:pt x="413637" y="75781"/>
                  </a:cubicBezTo>
                  <a:cubicBezTo>
                    <a:pt x="418549" y="68764"/>
                    <a:pt x="424513" y="64554"/>
                    <a:pt x="431530" y="63151"/>
                  </a:cubicBezTo>
                  <a:cubicBezTo>
                    <a:pt x="448370" y="57537"/>
                    <a:pt x="493277" y="36487"/>
                    <a:pt x="56625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8086287" y="1225156"/>
              <a:ext cx="1785062" cy="1994722"/>
            </a:xfrm>
            <a:custGeom>
              <a:avLst/>
              <a:gdLst/>
              <a:ahLst/>
              <a:cxnLst/>
              <a:rect l="l" t="t" r="r" b="b"/>
              <a:pathLst>
                <a:path w="1785062" h="1994722">
                  <a:moveTo>
                    <a:pt x="555727" y="211"/>
                  </a:moveTo>
                  <a:cubicBezTo>
                    <a:pt x="558534" y="912"/>
                    <a:pt x="561340" y="1965"/>
                    <a:pt x="564147" y="3368"/>
                  </a:cubicBezTo>
                  <a:cubicBezTo>
                    <a:pt x="568357" y="10385"/>
                    <a:pt x="573269" y="13192"/>
                    <a:pt x="578882" y="11789"/>
                  </a:cubicBezTo>
                  <a:cubicBezTo>
                    <a:pt x="583092" y="11789"/>
                    <a:pt x="585197" y="12490"/>
                    <a:pt x="585197" y="13893"/>
                  </a:cubicBezTo>
                  <a:cubicBezTo>
                    <a:pt x="590811" y="18104"/>
                    <a:pt x="597126" y="20910"/>
                    <a:pt x="604142" y="22314"/>
                  </a:cubicBezTo>
                  <a:cubicBezTo>
                    <a:pt x="611159" y="23717"/>
                    <a:pt x="616773" y="25120"/>
                    <a:pt x="620983" y="26524"/>
                  </a:cubicBezTo>
                  <a:lnTo>
                    <a:pt x="625193" y="34944"/>
                  </a:lnTo>
                  <a:cubicBezTo>
                    <a:pt x="636420" y="36347"/>
                    <a:pt x="644840" y="39154"/>
                    <a:pt x="650453" y="43364"/>
                  </a:cubicBezTo>
                  <a:cubicBezTo>
                    <a:pt x="653260" y="44767"/>
                    <a:pt x="656768" y="45469"/>
                    <a:pt x="660978" y="45469"/>
                  </a:cubicBezTo>
                  <a:cubicBezTo>
                    <a:pt x="670802" y="49679"/>
                    <a:pt x="682730" y="57397"/>
                    <a:pt x="696764" y="68624"/>
                  </a:cubicBezTo>
                  <a:lnTo>
                    <a:pt x="774649" y="135985"/>
                  </a:lnTo>
                  <a:lnTo>
                    <a:pt x="820960" y="173875"/>
                  </a:lnTo>
                  <a:cubicBezTo>
                    <a:pt x="820960" y="173875"/>
                    <a:pt x="828678" y="181594"/>
                    <a:pt x="844115" y="197031"/>
                  </a:cubicBezTo>
                  <a:lnTo>
                    <a:pt x="865166" y="224396"/>
                  </a:lnTo>
                  <a:cubicBezTo>
                    <a:pt x="865166" y="222993"/>
                    <a:pt x="866569" y="222291"/>
                    <a:pt x="869376" y="222291"/>
                  </a:cubicBezTo>
                  <a:lnTo>
                    <a:pt x="884111" y="215976"/>
                  </a:lnTo>
                  <a:cubicBezTo>
                    <a:pt x="916388" y="220186"/>
                    <a:pt x="938140" y="223694"/>
                    <a:pt x="949367" y="226501"/>
                  </a:cubicBezTo>
                  <a:cubicBezTo>
                    <a:pt x="954980" y="229308"/>
                    <a:pt x="962698" y="230711"/>
                    <a:pt x="972522" y="230711"/>
                  </a:cubicBezTo>
                  <a:lnTo>
                    <a:pt x="987257" y="228606"/>
                  </a:lnTo>
                  <a:cubicBezTo>
                    <a:pt x="999887" y="228606"/>
                    <a:pt x="1012517" y="234921"/>
                    <a:pt x="1025148" y="247551"/>
                  </a:cubicBezTo>
                  <a:cubicBezTo>
                    <a:pt x="1027954" y="250358"/>
                    <a:pt x="1029358" y="257375"/>
                    <a:pt x="1029358" y="268602"/>
                  </a:cubicBezTo>
                  <a:cubicBezTo>
                    <a:pt x="1029358" y="272812"/>
                    <a:pt x="1030059" y="275969"/>
                    <a:pt x="1031463" y="278074"/>
                  </a:cubicBezTo>
                  <a:cubicBezTo>
                    <a:pt x="1032866" y="280179"/>
                    <a:pt x="1036374" y="281232"/>
                    <a:pt x="1041988" y="281232"/>
                  </a:cubicBezTo>
                  <a:lnTo>
                    <a:pt x="1058828" y="281232"/>
                  </a:lnTo>
                  <a:cubicBezTo>
                    <a:pt x="1067248" y="282635"/>
                    <a:pt x="1079878" y="283337"/>
                    <a:pt x="1096718" y="283337"/>
                  </a:cubicBezTo>
                  <a:cubicBezTo>
                    <a:pt x="1110752" y="286144"/>
                    <a:pt x="1118470" y="291055"/>
                    <a:pt x="1119874" y="298072"/>
                  </a:cubicBezTo>
                  <a:cubicBezTo>
                    <a:pt x="1122680" y="306492"/>
                    <a:pt x="1127592" y="313860"/>
                    <a:pt x="1134609" y="320175"/>
                  </a:cubicBezTo>
                  <a:cubicBezTo>
                    <a:pt x="1141626" y="326490"/>
                    <a:pt x="1147941" y="331051"/>
                    <a:pt x="1153554" y="333857"/>
                  </a:cubicBezTo>
                  <a:cubicBezTo>
                    <a:pt x="1157764" y="335261"/>
                    <a:pt x="1161623" y="337366"/>
                    <a:pt x="1165132" y="340172"/>
                  </a:cubicBezTo>
                  <a:cubicBezTo>
                    <a:pt x="1168640" y="342979"/>
                    <a:pt x="1171096" y="345084"/>
                    <a:pt x="1172499" y="346487"/>
                  </a:cubicBezTo>
                  <a:cubicBezTo>
                    <a:pt x="1175306" y="347891"/>
                    <a:pt x="1176709" y="352101"/>
                    <a:pt x="1176709" y="359118"/>
                  </a:cubicBezTo>
                  <a:cubicBezTo>
                    <a:pt x="1176709" y="361924"/>
                    <a:pt x="1176008" y="363679"/>
                    <a:pt x="1174604" y="364380"/>
                  </a:cubicBezTo>
                  <a:cubicBezTo>
                    <a:pt x="1173201" y="365082"/>
                    <a:pt x="1172499" y="366134"/>
                    <a:pt x="1172499" y="367538"/>
                  </a:cubicBezTo>
                  <a:cubicBezTo>
                    <a:pt x="1172499" y="378765"/>
                    <a:pt x="1170745" y="386483"/>
                    <a:pt x="1167237" y="390693"/>
                  </a:cubicBezTo>
                  <a:cubicBezTo>
                    <a:pt x="1163728" y="394903"/>
                    <a:pt x="1157063" y="397710"/>
                    <a:pt x="1147239" y="399113"/>
                  </a:cubicBezTo>
                  <a:lnTo>
                    <a:pt x="1128294" y="405428"/>
                  </a:lnTo>
                  <a:cubicBezTo>
                    <a:pt x="1125487" y="408235"/>
                    <a:pt x="1118470" y="411042"/>
                    <a:pt x="1107243" y="413848"/>
                  </a:cubicBezTo>
                  <a:cubicBezTo>
                    <a:pt x="1104437" y="413848"/>
                    <a:pt x="1102332" y="414550"/>
                    <a:pt x="1100928" y="415953"/>
                  </a:cubicBezTo>
                  <a:cubicBezTo>
                    <a:pt x="1105139" y="418760"/>
                    <a:pt x="1103033" y="424373"/>
                    <a:pt x="1094613" y="432794"/>
                  </a:cubicBezTo>
                  <a:cubicBezTo>
                    <a:pt x="1091807" y="437004"/>
                    <a:pt x="1091105" y="440512"/>
                    <a:pt x="1092508" y="443319"/>
                  </a:cubicBezTo>
                  <a:cubicBezTo>
                    <a:pt x="1092508" y="448932"/>
                    <a:pt x="1088298" y="451037"/>
                    <a:pt x="1079878" y="449634"/>
                  </a:cubicBezTo>
                  <a:cubicBezTo>
                    <a:pt x="1075668" y="448230"/>
                    <a:pt x="1070055" y="447529"/>
                    <a:pt x="1063038" y="447529"/>
                  </a:cubicBezTo>
                  <a:cubicBezTo>
                    <a:pt x="1054618" y="447529"/>
                    <a:pt x="1048303" y="448932"/>
                    <a:pt x="1044093" y="451739"/>
                  </a:cubicBezTo>
                  <a:lnTo>
                    <a:pt x="1039883" y="451739"/>
                  </a:lnTo>
                  <a:cubicBezTo>
                    <a:pt x="1037076" y="450335"/>
                    <a:pt x="1032866" y="449634"/>
                    <a:pt x="1027253" y="449634"/>
                  </a:cubicBezTo>
                  <a:cubicBezTo>
                    <a:pt x="1023043" y="449634"/>
                    <a:pt x="1016727" y="451037"/>
                    <a:pt x="1008307" y="453844"/>
                  </a:cubicBezTo>
                  <a:cubicBezTo>
                    <a:pt x="1025148" y="486121"/>
                    <a:pt x="1049004" y="534536"/>
                    <a:pt x="1079878" y="599091"/>
                  </a:cubicBezTo>
                  <a:lnTo>
                    <a:pt x="1140924" y="721182"/>
                  </a:lnTo>
                  <a:lnTo>
                    <a:pt x="1195655" y="653821"/>
                  </a:lnTo>
                  <a:cubicBezTo>
                    <a:pt x="1195655" y="652418"/>
                    <a:pt x="1195655" y="651365"/>
                    <a:pt x="1195655" y="650664"/>
                  </a:cubicBezTo>
                  <a:cubicBezTo>
                    <a:pt x="1195655" y="649962"/>
                    <a:pt x="1196356" y="649611"/>
                    <a:pt x="1197760" y="649611"/>
                  </a:cubicBezTo>
                  <a:lnTo>
                    <a:pt x="1199865" y="641191"/>
                  </a:lnTo>
                  <a:lnTo>
                    <a:pt x="1204075" y="639086"/>
                  </a:lnTo>
                  <a:lnTo>
                    <a:pt x="1208285" y="636981"/>
                  </a:lnTo>
                  <a:cubicBezTo>
                    <a:pt x="1211091" y="634174"/>
                    <a:pt x="1212495" y="632771"/>
                    <a:pt x="1212495" y="632771"/>
                  </a:cubicBezTo>
                  <a:cubicBezTo>
                    <a:pt x="1216705" y="628561"/>
                    <a:pt x="1218810" y="624351"/>
                    <a:pt x="1218810" y="620141"/>
                  </a:cubicBezTo>
                  <a:cubicBezTo>
                    <a:pt x="1218810" y="620141"/>
                    <a:pt x="1219161" y="619790"/>
                    <a:pt x="1219862" y="619088"/>
                  </a:cubicBezTo>
                  <a:cubicBezTo>
                    <a:pt x="1220564" y="618387"/>
                    <a:pt x="1221617" y="618036"/>
                    <a:pt x="1223020" y="618036"/>
                  </a:cubicBezTo>
                  <a:lnTo>
                    <a:pt x="1223020" y="613826"/>
                  </a:lnTo>
                  <a:cubicBezTo>
                    <a:pt x="1228633" y="611019"/>
                    <a:pt x="1231440" y="604002"/>
                    <a:pt x="1231440" y="592775"/>
                  </a:cubicBezTo>
                  <a:lnTo>
                    <a:pt x="1233545" y="590670"/>
                  </a:lnTo>
                  <a:cubicBezTo>
                    <a:pt x="1233545" y="585057"/>
                    <a:pt x="1234598" y="580496"/>
                    <a:pt x="1236703" y="576988"/>
                  </a:cubicBezTo>
                  <a:cubicBezTo>
                    <a:pt x="1238808" y="573479"/>
                    <a:pt x="1239860" y="568919"/>
                    <a:pt x="1239860" y="563305"/>
                  </a:cubicBezTo>
                  <a:cubicBezTo>
                    <a:pt x="1239860" y="550675"/>
                    <a:pt x="1237755" y="542956"/>
                    <a:pt x="1233545" y="540150"/>
                  </a:cubicBezTo>
                  <a:cubicBezTo>
                    <a:pt x="1227932" y="534536"/>
                    <a:pt x="1225125" y="531028"/>
                    <a:pt x="1225125" y="529625"/>
                  </a:cubicBezTo>
                  <a:cubicBezTo>
                    <a:pt x="1225125" y="526818"/>
                    <a:pt x="1223020" y="524011"/>
                    <a:pt x="1218810" y="521205"/>
                  </a:cubicBezTo>
                  <a:cubicBezTo>
                    <a:pt x="1217407" y="516995"/>
                    <a:pt x="1216003" y="515591"/>
                    <a:pt x="1214600" y="516995"/>
                  </a:cubicBezTo>
                  <a:lnTo>
                    <a:pt x="1208285" y="514890"/>
                  </a:lnTo>
                  <a:cubicBezTo>
                    <a:pt x="1212495" y="514890"/>
                    <a:pt x="1215302" y="514188"/>
                    <a:pt x="1216705" y="512784"/>
                  </a:cubicBezTo>
                  <a:cubicBezTo>
                    <a:pt x="1218108" y="511381"/>
                    <a:pt x="1218810" y="511381"/>
                    <a:pt x="1218810" y="512784"/>
                  </a:cubicBezTo>
                  <a:cubicBezTo>
                    <a:pt x="1220213" y="512784"/>
                    <a:pt x="1222318" y="512784"/>
                    <a:pt x="1225125" y="512784"/>
                  </a:cubicBezTo>
                  <a:cubicBezTo>
                    <a:pt x="1227932" y="512784"/>
                    <a:pt x="1230738" y="512083"/>
                    <a:pt x="1233545" y="510680"/>
                  </a:cubicBezTo>
                  <a:cubicBezTo>
                    <a:pt x="1236352" y="510680"/>
                    <a:pt x="1238106" y="511381"/>
                    <a:pt x="1238808" y="512784"/>
                  </a:cubicBezTo>
                  <a:cubicBezTo>
                    <a:pt x="1239509" y="514188"/>
                    <a:pt x="1240562" y="514890"/>
                    <a:pt x="1241965" y="514890"/>
                  </a:cubicBezTo>
                  <a:cubicBezTo>
                    <a:pt x="1248982" y="520503"/>
                    <a:pt x="1253894" y="523310"/>
                    <a:pt x="1256700" y="523310"/>
                  </a:cubicBezTo>
                  <a:lnTo>
                    <a:pt x="1267225" y="527520"/>
                  </a:lnTo>
                  <a:cubicBezTo>
                    <a:pt x="1270032" y="530326"/>
                    <a:pt x="1273190" y="531730"/>
                    <a:pt x="1276698" y="531730"/>
                  </a:cubicBezTo>
                  <a:cubicBezTo>
                    <a:pt x="1280206" y="531730"/>
                    <a:pt x="1281961" y="532431"/>
                    <a:pt x="1281961" y="533835"/>
                  </a:cubicBezTo>
                  <a:cubicBezTo>
                    <a:pt x="1281961" y="538045"/>
                    <a:pt x="1287574" y="541202"/>
                    <a:pt x="1298801" y="543307"/>
                  </a:cubicBezTo>
                  <a:cubicBezTo>
                    <a:pt x="1310027" y="545412"/>
                    <a:pt x="1316343" y="547868"/>
                    <a:pt x="1317746" y="550675"/>
                  </a:cubicBezTo>
                  <a:lnTo>
                    <a:pt x="1347216" y="575935"/>
                  </a:lnTo>
                  <a:cubicBezTo>
                    <a:pt x="1348620" y="577339"/>
                    <a:pt x="1349672" y="578742"/>
                    <a:pt x="1350374" y="580145"/>
                  </a:cubicBezTo>
                  <a:cubicBezTo>
                    <a:pt x="1351076" y="581549"/>
                    <a:pt x="1352128" y="582952"/>
                    <a:pt x="1353531" y="584355"/>
                  </a:cubicBezTo>
                  <a:cubicBezTo>
                    <a:pt x="1353531" y="588565"/>
                    <a:pt x="1355637" y="589969"/>
                    <a:pt x="1359847" y="588565"/>
                  </a:cubicBezTo>
                  <a:cubicBezTo>
                    <a:pt x="1376687" y="594179"/>
                    <a:pt x="1391422" y="601196"/>
                    <a:pt x="1404052" y="609616"/>
                  </a:cubicBezTo>
                  <a:cubicBezTo>
                    <a:pt x="1404052" y="611019"/>
                    <a:pt x="1405456" y="612422"/>
                    <a:pt x="1408262" y="613826"/>
                  </a:cubicBezTo>
                  <a:cubicBezTo>
                    <a:pt x="1411069" y="615229"/>
                    <a:pt x="1412472" y="616632"/>
                    <a:pt x="1412472" y="618036"/>
                  </a:cubicBezTo>
                  <a:cubicBezTo>
                    <a:pt x="1423699" y="629263"/>
                    <a:pt x="1426506" y="637683"/>
                    <a:pt x="1420892" y="643296"/>
                  </a:cubicBezTo>
                  <a:lnTo>
                    <a:pt x="1420892" y="645401"/>
                  </a:lnTo>
                  <a:cubicBezTo>
                    <a:pt x="1423699" y="648208"/>
                    <a:pt x="1424751" y="652067"/>
                    <a:pt x="1424050" y="656979"/>
                  </a:cubicBezTo>
                  <a:cubicBezTo>
                    <a:pt x="1423348" y="661890"/>
                    <a:pt x="1423699" y="665750"/>
                    <a:pt x="1425102" y="668556"/>
                  </a:cubicBezTo>
                  <a:cubicBezTo>
                    <a:pt x="1426506" y="671363"/>
                    <a:pt x="1426856" y="673819"/>
                    <a:pt x="1426155" y="675924"/>
                  </a:cubicBezTo>
                  <a:cubicBezTo>
                    <a:pt x="1425453" y="678029"/>
                    <a:pt x="1425102" y="680485"/>
                    <a:pt x="1425102" y="683291"/>
                  </a:cubicBezTo>
                  <a:cubicBezTo>
                    <a:pt x="1423699" y="683291"/>
                    <a:pt x="1422646" y="683642"/>
                    <a:pt x="1421945" y="684344"/>
                  </a:cubicBezTo>
                  <a:cubicBezTo>
                    <a:pt x="1421243" y="685046"/>
                    <a:pt x="1420892" y="686098"/>
                    <a:pt x="1420892" y="687502"/>
                  </a:cubicBezTo>
                  <a:lnTo>
                    <a:pt x="1420892" y="691712"/>
                  </a:lnTo>
                  <a:cubicBezTo>
                    <a:pt x="1419489" y="695922"/>
                    <a:pt x="1418787" y="705043"/>
                    <a:pt x="1418787" y="719077"/>
                  </a:cubicBezTo>
                  <a:lnTo>
                    <a:pt x="1418787" y="723287"/>
                  </a:lnTo>
                  <a:cubicBezTo>
                    <a:pt x="1415981" y="724690"/>
                    <a:pt x="1413525" y="726094"/>
                    <a:pt x="1411420" y="727497"/>
                  </a:cubicBezTo>
                  <a:cubicBezTo>
                    <a:pt x="1409315" y="728900"/>
                    <a:pt x="1406859" y="729602"/>
                    <a:pt x="1404052" y="729602"/>
                  </a:cubicBezTo>
                  <a:cubicBezTo>
                    <a:pt x="1402649" y="735215"/>
                    <a:pt x="1402298" y="739425"/>
                    <a:pt x="1403000" y="742232"/>
                  </a:cubicBezTo>
                  <a:cubicBezTo>
                    <a:pt x="1403701" y="745039"/>
                    <a:pt x="1404052" y="747144"/>
                    <a:pt x="1404052" y="748547"/>
                  </a:cubicBezTo>
                  <a:cubicBezTo>
                    <a:pt x="1404052" y="751354"/>
                    <a:pt x="1403350" y="753810"/>
                    <a:pt x="1401947" y="755915"/>
                  </a:cubicBezTo>
                  <a:cubicBezTo>
                    <a:pt x="1400544" y="758020"/>
                    <a:pt x="1399140" y="759774"/>
                    <a:pt x="1397737" y="761177"/>
                  </a:cubicBezTo>
                  <a:lnTo>
                    <a:pt x="1395632" y="769598"/>
                  </a:lnTo>
                  <a:cubicBezTo>
                    <a:pt x="1392825" y="766791"/>
                    <a:pt x="1391422" y="767493"/>
                    <a:pt x="1391422" y="771703"/>
                  </a:cubicBezTo>
                  <a:lnTo>
                    <a:pt x="1391422" y="775913"/>
                  </a:lnTo>
                  <a:cubicBezTo>
                    <a:pt x="1388615" y="778719"/>
                    <a:pt x="1385458" y="782228"/>
                    <a:pt x="1381949" y="786438"/>
                  </a:cubicBezTo>
                  <a:cubicBezTo>
                    <a:pt x="1378441" y="790648"/>
                    <a:pt x="1373880" y="794156"/>
                    <a:pt x="1368267" y="796963"/>
                  </a:cubicBezTo>
                  <a:cubicBezTo>
                    <a:pt x="1368267" y="801173"/>
                    <a:pt x="1366863" y="803278"/>
                    <a:pt x="1364057" y="803278"/>
                  </a:cubicBezTo>
                  <a:cubicBezTo>
                    <a:pt x="1364057" y="807488"/>
                    <a:pt x="1363355" y="810295"/>
                    <a:pt x="1361952" y="811698"/>
                  </a:cubicBezTo>
                  <a:cubicBezTo>
                    <a:pt x="1360548" y="813101"/>
                    <a:pt x="1357741" y="813803"/>
                    <a:pt x="1353531" y="813803"/>
                  </a:cubicBezTo>
                  <a:lnTo>
                    <a:pt x="1353531" y="822223"/>
                  </a:lnTo>
                  <a:cubicBezTo>
                    <a:pt x="1353531" y="825030"/>
                    <a:pt x="1351427" y="827135"/>
                    <a:pt x="1347216" y="828538"/>
                  </a:cubicBezTo>
                  <a:lnTo>
                    <a:pt x="1347216" y="832748"/>
                  </a:lnTo>
                  <a:cubicBezTo>
                    <a:pt x="1341603" y="831345"/>
                    <a:pt x="1341603" y="832748"/>
                    <a:pt x="1347216" y="836958"/>
                  </a:cubicBezTo>
                  <a:lnTo>
                    <a:pt x="1307221" y="895899"/>
                  </a:lnTo>
                  <a:lnTo>
                    <a:pt x="1267225" y="940105"/>
                  </a:lnTo>
                  <a:cubicBezTo>
                    <a:pt x="1288276" y="970978"/>
                    <a:pt x="1303712" y="994134"/>
                    <a:pt x="1313536" y="1009571"/>
                  </a:cubicBezTo>
                  <a:lnTo>
                    <a:pt x="1340901" y="1053776"/>
                  </a:lnTo>
                  <a:cubicBezTo>
                    <a:pt x="1377388" y="1010272"/>
                    <a:pt x="1396334" y="986415"/>
                    <a:pt x="1397737" y="982205"/>
                  </a:cubicBezTo>
                  <a:cubicBezTo>
                    <a:pt x="1403350" y="968172"/>
                    <a:pt x="1408262" y="957647"/>
                    <a:pt x="1412472" y="950630"/>
                  </a:cubicBezTo>
                  <a:lnTo>
                    <a:pt x="1420892" y="927475"/>
                  </a:lnTo>
                  <a:cubicBezTo>
                    <a:pt x="1422296" y="920458"/>
                    <a:pt x="1425102" y="913090"/>
                    <a:pt x="1429312" y="905372"/>
                  </a:cubicBezTo>
                  <a:cubicBezTo>
                    <a:pt x="1433522" y="897653"/>
                    <a:pt x="1436329" y="891689"/>
                    <a:pt x="1437732" y="887479"/>
                  </a:cubicBezTo>
                  <a:cubicBezTo>
                    <a:pt x="1439136" y="881866"/>
                    <a:pt x="1440890" y="877305"/>
                    <a:pt x="1442995" y="873796"/>
                  </a:cubicBezTo>
                  <a:cubicBezTo>
                    <a:pt x="1445100" y="870288"/>
                    <a:pt x="1446854" y="867130"/>
                    <a:pt x="1448258" y="864324"/>
                  </a:cubicBezTo>
                  <a:cubicBezTo>
                    <a:pt x="1455274" y="854500"/>
                    <a:pt x="1460186" y="843273"/>
                    <a:pt x="1462993" y="830643"/>
                  </a:cubicBezTo>
                  <a:cubicBezTo>
                    <a:pt x="1465799" y="827837"/>
                    <a:pt x="1468255" y="824328"/>
                    <a:pt x="1470360" y="820118"/>
                  </a:cubicBezTo>
                  <a:cubicBezTo>
                    <a:pt x="1472466" y="815908"/>
                    <a:pt x="1475623" y="811698"/>
                    <a:pt x="1479833" y="807488"/>
                  </a:cubicBezTo>
                  <a:cubicBezTo>
                    <a:pt x="1481236" y="804681"/>
                    <a:pt x="1483341" y="800471"/>
                    <a:pt x="1486148" y="794858"/>
                  </a:cubicBezTo>
                  <a:cubicBezTo>
                    <a:pt x="1488955" y="789244"/>
                    <a:pt x="1492463" y="784333"/>
                    <a:pt x="1496673" y="780123"/>
                  </a:cubicBezTo>
                  <a:lnTo>
                    <a:pt x="1496673" y="773808"/>
                  </a:lnTo>
                  <a:cubicBezTo>
                    <a:pt x="1496673" y="772404"/>
                    <a:pt x="1497024" y="770299"/>
                    <a:pt x="1497726" y="767493"/>
                  </a:cubicBezTo>
                  <a:cubicBezTo>
                    <a:pt x="1498427" y="764686"/>
                    <a:pt x="1500182" y="762581"/>
                    <a:pt x="1502988" y="761177"/>
                  </a:cubicBezTo>
                  <a:cubicBezTo>
                    <a:pt x="1504392" y="761177"/>
                    <a:pt x="1505795" y="761177"/>
                    <a:pt x="1507198" y="761177"/>
                  </a:cubicBezTo>
                  <a:cubicBezTo>
                    <a:pt x="1508602" y="761177"/>
                    <a:pt x="1509303" y="760476"/>
                    <a:pt x="1509303" y="759072"/>
                  </a:cubicBezTo>
                  <a:lnTo>
                    <a:pt x="1509303" y="756967"/>
                  </a:lnTo>
                  <a:cubicBezTo>
                    <a:pt x="1509303" y="755564"/>
                    <a:pt x="1512812" y="750652"/>
                    <a:pt x="1519829" y="742232"/>
                  </a:cubicBezTo>
                  <a:cubicBezTo>
                    <a:pt x="1526845" y="733812"/>
                    <a:pt x="1531055" y="727497"/>
                    <a:pt x="1532459" y="723287"/>
                  </a:cubicBezTo>
                  <a:cubicBezTo>
                    <a:pt x="1529652" y="734514"/>
                    <a:pt x="1528950" y="740829"/>
                    <a:pt x="1530354" y="742232"/>
                  </a:cubicBezTo>
                  <a:lnTo>
                    <a:pt x="1532459" y="738022"/>
                  </a:lnTo>
                  <a:cubicBezTo>
                    <a:pt x="1536669" y="732409"/>
                    <a:pt x="1541931" y="722585"/>
                    <a:pt x="1548246" y="708552"/>
                  </a:cubicBezTo>
                  <a:cubicBezTo>
                    <a:pt x="1554561" y="694518"/>
                    <a:pt x="1558421" y="686098"/>
                    <a:pt x="1559824" y="683291"/>
                  </a:cubicBezTo>
                  <a:cubicBezTo>
                    <a:pt x="1558421" y="687502"/>
                    <a:pt x="1557368" y="691361"/>
                    <a:pt x="1556666" y="694869"/>
                  </a:cubicBezTo>
                  <a:cubicBezTo>
                    <a:pt x="1555965" y="698377"/>
                    <a:pt x="1556316" y="700833"/>
                    <a:pt x="1557719" y="702237"/>
                  </a:cubicBezTo>
                  <a:cubicBezTo>
                    <a:pt x="1559122" y="700833"/>
                    <a:pt x="1562981" y="696272"/>
                    <a:pt x="1569297" y="688554"/>
                  </a:cubicBezTo>
                  <a:cubicBezTo>
                    <a:pt x="1575612" y="680836"/>
                    <a:pt x="1577366" y="673468"/>
                    <a:pt x="1574559" y="666451"/>
                  </a:cubicBezTo>
                  <a:lnTo>
                    <a:pt x="1593504" y="643296"/>
                  </a:lnTo>
                  <a:lnTo>
                    <a:pt x="1582979" y="666451"/>
                  </a:lnTo>
                  <a:cubicBezTo>
                    <a:pt x="1585786" y="669258"/>
                    <a:pt x="1586838" y="672065"/>
                    <a:pt x="1586137" y="674871"/>
                  </a:cubicBezTo>
                  <a:cubicBezTo>
                    <a:pt x="1585435" y="677678"/>
                    <a:pt x="1585786" y="679081"/>
                    <a:pt x="1587189" y="679081"/>
                  </a:cubicBezTo>
                  <a:cubicBezTo>
                    <a:pt x="1592803" y="681888"/>
                    <a:pt x="1594908" y="686098"/>
                    <a:pt x="1593504" y="691712"/>
                  </a:cubicBezTo>
                  <a:cubicBezTo>
                    <a:pt x="1586488" y="695922"/>
                    <a:pt x="1582979" y="699430"/>
                    <a:pt x="1582979" y="702237"/>
                  </a:cubicBezTo>
                  <a:lnTo>
                    <a:pt x="1582979" y="706447"/>
                  </a:lnTo>
                  <a:cubicBezTo>
                    <a:pt x="1588593" y="710657"/>
                    <a:pt x="1591048" y="714165"/>
                    <a:pt x="1590347" y="716972"/>
                  </a:cubicBezTo>
                  <a:cubicBezTo>
                    <a:pt x="1589645" y="719779"/>
                    <a:pt x="1587189" y="723287"/>
                    <a:pt x="1582979" y="727497"/>
                  </a:cubicBezTo>
                  <a:cubicBezTo>
                    <a:pt x="1581576" y="731707"/>
                    <a:pt x="1580874" y="737320"/>
                    <a:pt x="1580874" y="744337"/>
                  </a:cubicBezTo>
                  <a:cubicBezTo>
                    <a:pt x="1582278" y="747144"/>
                    <a:pt x="1582628" y="750652"/>
                    <a:pt x="1581927" y="754862"/>
                  </a:cubicBezTo>
                  <a:cubicBezTo>
                    <a:pt x="1581225" y="759072"/>
                    <a:pt x="1580874" y="761879"/>
                    <a:pt x="1580874" y="763283"/>
                  </a:cubicBezTo>
                  <a:lnTo>
                    <a:pt x="1580874" y="796963"/>
                  </a:lnTo>
                  <a:lnTo>
                    <a:pt x="1572454" y="828538"/>
                  </a:lnTo>
                  <a:cubicBezTo>
                    <a:pt x="1572454" y="831345"/>
                    <a:pt x="1573156" y="833450"/>
                    <a:pt x="1574559" y="834853"/>
                  </a:cubicBezTo>
                  <a:cubicBezTo>
                    <a:pt x="1575963" y="839063"/>
                    <a:pt x="1578418" y="841168"/>
                    <a:pt x="1581927" y="841168"/>
                  </a:cubicBezTo>
                  <a:cubicBezTo>
                    <a:pt x="1585435" y="841168"/>
                    <a:pt x="1589996" y="840467"/>
                    <a:pt x="1595609" y="839063"/>
                  </a:cubicBezTo>
                  <a:cubicBezTo>
                    <a:pt x="1595609" y="837660"/>
                    <a:pt x="1596311" y="836607"/>
                    <a:pt x="1597714" y="835906"/>
                  </a:cubicBezTo>
                  <a:cubicBezTo>
                    <a:pt x="1599118" y="835204"/>
                    <a:pt x="1599819" y="834152"/>
                    <a:pt x="1599819" y="832748"/>
                  </a:cubicBezTo>
                  <a:cubicBezTo>
                    <a:pt x="1591399" y="828538"/>
                    <a:pt x="1587189" y="825030"/>
                    <a:pt x="1587189" y="822223"/>
                  </a:cubicBezTo>
                  <a:cubicBezTo>
                    <a:pt x="1587189" y="822223"/>
                    <a:pt x="1591399" y="818013"/>
                    <a:pt x="1599819" y="809593"/>
                  </a:cubicBezTo>
                  <a:lnTo>
                    <a:pt x="1589294" y="805383"/>
                  </a:lnTo>
                  <a:cubicBezTo>
                    <a:pt x="1587891" y="803980"/>
                    <a:pt x="1587540" y="801875"/>
                    <a:pt x="1588242" y="799068"/>
                  </a:cubicBezTo>
                  <a:cubicBezTo>
                    <a:pt x="1588943" y="796261"/>
                    <a:pt x="1591399" y="794156"/>
                    <a:pt x="1595609" y="792753"/>
                  </a:cubicBezTo>
                  <a:lnTo>
                    <a:pt x="1595609" y="786438"/>
                  </a:lnTo>
                  <a:lnTo>
                    <a:pt x="1593504" y="780123"/>
                  </a:lnTo>
                  <a:lnTo>
                    <a:pt x="1595609" y="775913"/>
                  </a:lnTo>
                  <a:lnTo>
                    <a:pt x="1606135" y="778018"/>
                  </a:lnTo>
                  <a:cubicBezTo>
                    <a:pt x="1608941" y="779421"/>
                    <a:pt x="1609994" y="781175"/>
                    <a:pt x="1609292" y="783280"/>
                  </a:cubicBezTo>
                  <a:cubicBezTo>
                    <a:pt x="1608590" y="785385"/>
                    <a:pt x="1606135" y="787841"/>
                    <a:pt x="1601924" y="790648"/>
                  </a:cubicBezTo>
                  <a:cubicBezTo>
                    <a:pt x="1603328" y="792051"/>
                    <a:pt x="1605433" y="794156"/>
                    <a:pt x="1608239" y="796963"/>
                  </a:cubicBezTo>
                  <a:cubicBezTo>
                    <a:pt x="1611046" y="799770"/>
                    <a:pt x="1612099" y="802225"/>
                    <a:pt x="1611397" y="804330"/>
                  </a:cubicBezTo>
                  <a:cubicBezTo>
                    <a:pt x="1610695" y="806435"/>
                    <a:pt x="1608239" y="808891"/>
                    <a:pt x="1604029" y="811698"/>
                  </a:cubicBezTo>
                  <a:cubicBezTo>
                    <a:pt x="1604029" y="813101"/>
                    <a:pt x="1605082" y="814505"/>
                    <a:pt x="1607187" y="815908"/>
                  </a:cubicBezTo>
                  <a:cubicBezTo>
                    <a:pt x="1609292" y="817311"/>
                    <a:pt x="1610344" y="818715"/>
                    <a:pt x="1610344" y="820118"/>
                  </a:cubicBezTo>
                  <a:lnTo>
                    <a:pt x="1612450" y="832748"/>
                  </a:lnTo>
                  <a:cubicBezTo>
                    <a:pt x="1612450" y="835555"/>
                    <a:pt x="1614555" y="838362"/>
                    <a:pt x="1618765" y="841168"/>
                  </a:cubicBezTo>
                  <a:lnTo>
                    <a:pt x="1618765" y="952735"/>
                  </a:lnTo>
                  <a:cubicBezTo>
                    <a:pt x="1620168" y="959752"/>
                    <a:pt x="1620168" y="966067"/>
                    <a:pt x="1618765" y="971680"/>
                  </a:cubicBezTo>
                  <a:lnTo>
                    <a:pt x="1620870" y="984310"/>
                  </a:lnTo>
                  <a:lnTo>
                    <a:pt x="1620870" y="999045"/>
                  </a:lnTo>
                  <a:cubicBezTo>
                    <a:pt x="1619466" y="1001852"/>
                    <a:pt x="1619466" y="1005360"/>
                    <a:pt x="1620870" y="1009571"/>
                  </a:cubicBezTo>
                  <a:cubicBezTo>
                    <a:pt x="1622273" y="1012377"/>
                    <a:pt x="1622975" y="1017990"/>
                    <a:pt x="1622975" y="1026411"/>
                  </a:cubicBezTo>
                  <a:cubicBezTo>
                    <a:pt x="1624378" y="1030621"/>
                    <a:pt x="1625080" y="1036234"/>
                    <a:pt x="1625080" y="1043251"/>
                  </a:cubicBezTo>
                  <a:cubicBezTo>
                    <a:pt x="1625080" y="1054478"/>
                    <a:pt x="1627185" y="1062898"/>
                    <a:pt x="1631395" y="1068511"/>
                  </a:cubicBezTo>
                  <a:cubicBezTo>
                    <a:pt x="1632798" y="1068511"/>
                    <a:pt x="1633500" y="1069213"/>
                    <a:pt x="1633500" y="1070616"/>
                  </a:cubicBezTo>
                  <a:cubicBezTo>
                    <a:pt x="1633500" y="1072019"/>
                    <a:pt x="1634201" y="1073423"/>
                    <a:pt x="1635605" y="1074826"/>
                  </a:cubicBezTo>
                  <a:cubicBezTo>
                    <a:pt x="1634201" y="1080440"/>
                    <a:pt x="1634201" y="1086755"/>
                    <a:pt x="1635605" y="1093771"/>
                  </a:cubicBezTo>
                  <a:cubicBezTo>
                    <a:pt x="1635605" y="1096578"/>
                    <a:pt x="1635956" y="1100086"/>
                    <a:pt x="1636657" y="1104297"/>
                  </a:cubicBezTo>
                  <a:cubicBezTo>
                    <a:pt x="1637359" y="1108507"/>
                    <a:pt x="1637008" y="1111313"/>
                    <a:pt x="1635605" y="1112717"/>
                  </a:cubicBezTo>
                  <a:cubicBezTo>
                    <a:pt x="1637008" y="1119733"/>
                    <a:pt x="1637710" y="1127452"/>
                    <a:pt x="1637710" y="1135872"/>
                  </a:cubicBezTo>
                  <a:cubicBezTo>
                    <a:pt x="1637710" y="1144292"/>
                    <a:pt x="1638411" y="1150607"/>
                    <a:pt x="1639815" y="1154817"/>
                  </a:cubicBezTo>
                  <a:cubicBezTo>
                    <a:pt x="1642622" y="1163237"/>
                    <a:pt x="1644025" y="1170254"/>
                    <a:pt x="1644025" y="1175867"/>
                  </a:cubicBezTo>
                  <a:cubicBezTo>
                    <a:pt x="1644025" y="1181481"/>
                    <a:pt x="1642622" y="1188498"/>
                    <a:pt x="1639815" y="1196918"/>
                  </a:cubicBezTo>
                  <a:cubicBezTo>
                    <a:pt x="1632798" y="1209548"/>
                    <a:pt x="1630693" y="1223581"/>
                    <a:pt x="1633500" y="1239018"/>
                  </a:cubicBezTo>
                  <a:cubicBezTo>
                    <a:pt x="1630693" y="1241825"/>
                    <a:pt x="1628939" y="1247087"/>
                    <a:pt x="1628237" y="1254806"/>
                  </a:cubicBezTo>
                  <a:cubicBezTo>
                    <a:pt x="1627536" y="1262524"/>
                    <a:pt x="1625781" y="1268489"/>
                    <a:pt x="1622975" y="1272699"/>
                  </a:cubicBezTo>
                  <a:cubicBezTo>
                    <a:pt x="1622975" y="1274102"/>
                    <a:pt x="1622624" y="1275505"/>
                    <a:pt x="1621922" y="1276909"/>
                  </a:cubicBezTo>
                  <a:cubicBezTo>
                    <a:pt x="1621221" y="1278312"/>
                    <a:pt x="1621571" y="1279715"/>
                    <a:pt x="1622975" y="1281119"/>
                  </a:cubicBezTo>
                  <a:cubicBezTo>
                    <a:pt x="1621571" y="1288135"/>
                    <a:pt x="1620870" y="1298661"/>
                    <a:pt x="1620870" y="1312694"/>
                  </a:cubicBezTo>
                  <a:cubicBezTo>
                    <a:pt x="1619466" y="1318307"/>
                    <a:pt x="1613853" y="1329534"/>
                    <a:pt x="1604029" y="1346375"/>
                  </a:cubicBezTo>
                  <a:lnTo>
                    <a:pt x="1599819" y="1373740"/>
                  </a:lnTo>
                  <a:lnTo>
                    <a:pt x="1629290" y="1394790"/>
                  </a:lnTo>
                  <a:cubicBezTo>
                    <a:pt x="1657357" y="1415840"/>
                    <a:pt x="1677705" y="1436891"/>
                    <a:pt x="1690335" y="1457941"/>
                  </a:cubicBezTo>
                  <a:lnTo>
                    <a:pt x="1715596" y="1491621"/>
                  </a:lnTo>
                  <a:cubicBezTo>
                    <a:pt x="1716999" y="1494428"/>
                    <a:pt x="1724016" y="1504251"/>
                    <a:pt x="1736646" y="1521091"/>
                  </a:cubicBezTo>
                  <a:cubicBezTo>
                    <a:pt x="1740856" y="1526705"/>
                    <a:pt x="1744364" y="1531968"/>
                    <a:pt x="1747171" y="1536879"/>
                  </a:cubicBezTo>
                  <a:cubicBezTo>
                    <a:pt x="1749978" y="1541791"/>
                    <a:pt x="1752785" y="1546352"/>
                    <a:pt x="1755591" y="1550562"/>
                  </a:cubicBezTo>
                  <a:cubicBezTo>
                    <a:pt x="1756995" y="1554772"/>
                    <a:pt x="1759801" y="1557929"/>
                    <a:pt x="1764011" y="1560035"/>
                  </a:cubicBezTo>
                  <a:cubicBezTo>
                    <a:pt x="1768221" y="1562140"/>
                    <a:pt x="1771730" y="1564595"/>
                    <a:pt x="1774536" y="1567402"/>
                  </a:cubicBezTo>
                  <a:cubicBezTo>
                    <a:pt x="1777343" y="1568805"/>
                    <a:pt x="1780851" y="1573717"/>
                    <a:pt x="1785062" y="1582137"/>
                  </a:cubicBezTo>
                  <a:lnTo>
                    <a:pt x="1785062" y="1622133"/>
                  </a:lnTo>
                  <a:cubicBezTo>
                    <a:pt x="1778045" y="1629150"/>
                    <a:pt x="1774536" y="1638973"/>
                    <a:pt x="1774536" y="1651603"/>
                  </a:cubicBezTo>
                  <a:cubicBezTo>
                    <a:pt x="1774536" y="1653006"/>
                    <a:pt x="1774186" y="1654059"/>
                    <a:pt x="1773484" y="1654761"/>
                  </a:cubicBezTo>
                  <a:cubicBezTo>
                    <a:pt x="1772782" y="1655462"/>
                    <a:pt x="1771730" y="1655813"/>
                    <a:pt x="1770326" y="1655813"/>
                  </a:cubicBezTo>
                  <a:cubicBezTo>
                    <a:pt x="1766116" y="1660023"/>
                    <a:pt x="1764011" y="1662128"/>
                    <a:pt x="1764011" y="1662128"/>
                  </a:cubicBezTo>
                  <a:cubicBezTo>
                    <a:pt x="1761205" y="1664935"/>
                    <a:pt x="1758749" y="1668443"/>
                    <a:pt x="1756644" y="1672653"/>
                  </a:cubicBezTo>
                  <a:cubicBezTo>
                    <a:pt x="1754539" y="1676863"/>
                    <a:pt x="1752083" y="1680372"/>
                    <a:pt x="1749276" y="1683179"/>
                  </a:cubicBezTo>
                  <a:cubicBezTo>
                    <a:pt x="1749276" y="1683179"/>
                    <a:pt x="1747171" y="1685283"/>
                    <a:pt x="1742961" y="1689494"/>
                  </a:cubicBezTo>
                  <a:cubicBezTo>
                    <a:pt x="1741558" y="1690897"/>
                    <a:pt x="1740155" y="1692300"/>
                    <a:pt x="1738751" y="1693704"/>
                  </a:cubicBezTo>
                  <a:cubicBezTo>
                    <a:pt x="1737348" y="1695107"/>
                    <a:pt x="1736646" y="1697212"/>
                    <a:pt x="1736646" y="1700019"/>
                  </a:cubicBezTo>
                  <a:cubicBezTo>
                    <a:pt x="1733840" y="1705632"/>
                    <a:pt x="1728226" y="1707737"/>
                    <a:pt x="1719806" y="1706334"/>
                  </a:cubicBezTo>
                  <a:cubicBezTo>
                    <a:pt x="1716999" y="1703527"/>
                    <a:pt x="1714894" y="1702124"/>
                    <a:pt x="1713491" y="1702124"/>
                  </a:cubicBezTo>
                  <a:lnTo>
                    <a:pt x="1711386" y="1706334"/>
                  </a:lnTo>
                  <a:cubicBezTo>
                    <a:pt x="1714192" y="1713350"/>
                    <a:pt x="1709982" y="1716859"/>
                    <a:pt x="1698755" y="1716859"/>
                  </a:cubicBezTo>
                  <a:lnTo>
                    <a:pt x="1686126" y="1718964"/>
                  </a:lnTo>
                  <a:lnTo>
                    <a:pt x="1660865" y="1721069"/>
                  </a:lnTo>
                  <a:cubicBezTo>
                    <a:pt x="1649638" y="1718262"/>
                    <a:pt x="1641218" y="1717561"/>
                    <a:pt x="1635605" y="1718964"/>
                  </a:cubicBezTo>
                  <a:lnTo>
                    <a:pt x="1629290" y="1721069"/>
                  </a:lnTo>
                  <a:cubicBezTo>
                    <a:pt x="1623676" y="1721069"/>
                    <a:pt x="1619116" y="1719315"/>
                    <a:pt x="1615607" y="1715806"/>
                  </a:cubicBezTo>
                  <a:cubicBezTo>
                    <a:pt x="1612099" y="1712298"/>
                    <a:pt x="1610344" y="1708439"/>
                    <a:pt x="1610344" y="1704229"/>
                  </a:cubicBezTo>
                  <a:lnTo>
                    <a:pt x="1610344" y="1693704"/>
                  </a:lnTo>
                  <a:cubicBezTo>
                    <a:pt x="1614555" y="1693704"/>
                    <a:pt x="1618414" y="1695107"/>
                    <a:pt x="1621922" y="1697914"/>
                  </a:cubicBezTo>
                  <a:cubicBezTo>
                    <a:pt x="1625431" y="1700720"/>
                    <a:pt x="1628588" y="1702825"/>
                    <a:pt x="1631395" y="1704229"/>
                  </a:cubicBezTo>
                  <a:cubicBezTo>
                    <a:pt x="1632798" y="1704229"/>
                    <a:pt x="1634201" y="1704930"/>
                    <a:pt x="1635605" y="1706334"/>
                  </a:cubicBezTo>
                  <a:cubicBezTo>
                    <a:pt x="1637008" y="1707737"/>
                    <a:pt x="1638411" y="1707737"/>
                    <a:pt x="1639815" y="1706334"/>
                  </a:cubicBezTo>
                  <a:cubicBezTo>
                    <a:pt x="1642622" y="1703527"/>
                    <a:pt x="1644025" y="1701422"/>
                    <a:pt x="1644025" y="1700019"/>
                  </a:cubicBezTo>
                  <a:cubicBezTo>
                    <a:pt x="1645428" y="1697212"/>
                    <a:pt x="1647533" y="1695107"/>
                    <a:pt x="1650340" y="1693704"/>
                  </a:cubicBezTo>
                  <a:cubicBezTo>
                    <a:pt x="1653147" y="1692300"/>
                    <a:pt x="1655953" y="1693002"/>
                    <a:pt x="1658760" y="1695809"/>
                  </a:cubicBezTo>
                  <a:lnTo>
                    <a:pt x="1660865" y="1697914"/>
                  </a:lnTo>
                  <a:cubicBezTo>
                    <a:pt x="1660865" y="1693704"/>
                    <a:pt x="1659462" y="1690195"/>
                    <a:pt x="1656655" y="1687388"/>
                  </a:cubicBezTo>
                  <a:cubicBezTo>
                    <a:pt x="1653848" y="1684582"/>
                    <a:pt x="1651042" y="1683880"/>
                    <a:pt x="1648235" y="1685283"/>
                  </a:cubicBezTo>
                  <a:lnTo>
                    <a:pt x="1644025" y="1693704"/>
                  </a:lnTo>
                  <a:lnTo>
                    <a:pt x="1639815" y="1691598"/>
                  </a:lnTo>
                  <a:lnTo>
                    <a:pt x="1637710" y="1683179"/>
                  </a:lnTo>
                  <a:cubicBezTo>
                    <a:pt x="1633500" y="1683179"/>
                    <a:pt x="1629290" y="1683880"/>
                    <a:pt x="1625080" y="1685283"/>
                  </a:cubicBezTo>
                  <a:cubicBezTo>
                    <a:pt x="1620870" y="1686687"/>
                    <a:pt x="1615958" y="1687388"/>
                    <a:pt x="1610344" y="1687388"/>
                  </a:cubicBezTo>
                  <a:lnTo>
                    <a:pt x="1606135" y="1687388"/>
                  </a:lnTo>
                  <a:cubicBezTo>
                    <a:pt x="1601924" y="1687388"/>
                    <a:pt x="1594206" y="1685985"/>
                    <a:pt x="1582979" y="1683179"/>
                  </a:cubicBezTo>
                  <a:lnTo>
                    <a:pt x="1580874" y="1685283"/>
                  </a:lnTo>
                  <a:lnTo>
                    <a:pt x="1587189" y="1695809"/>
                  </a:lnTo>
                  <a:lnTo>
                    <a:pt x="1585084" y="1702124"/>
                  </a:lnTo>
                  <a:cubicBezTo>
                    <a:pt x="1585084" y="1703527"/>
                    <a:pt x="1584383" y="1704229"/>
                    <a:pt x="1582979" y="1704229"/>
                  </a:cubicBezTo>
                  <a:cubicBezTo>
                    <a:pt x="1581576" y="1704229"/>
                    <a:pt x="1580172" y="1703527"/>
                    <a:pt x="1578769" y="1702124"/>
                  </a:cubicBezTo>
                  <a:cubicBezTo>
                    <a:pt x="1571752" y="1700720"/>
                    <a:pt x="1565437" y="1698615"/>
                    <a:pt x="1559824" y="1695809"/>
                  </a:cubicBezTo>
                  <a:cubicBezTo>
                    <a:pt x="1554210" y="1693002"/>
                    <a:pt x="1548597" y="1690897"/>
                    <a:pt x="1542984" y="1689494"/>
                  </a:cubicBezTo>
                  <a:lnTo>
                    <a:pt x="1530354" y="1685283"/>
                  </a:lnTo>
                  <a:cubicBezTo>
                    <a:pt x="1517723" y="1685283"/>
                    <a:pt x="1510707" y="1680372"/>
                    <a:pt x="1509303" y="1670548"/>
                  </a:cubicBezTo>
                  <a:cubicBezTo>
                    <a:pt x="1507900" y="1664935"/>
                    <a:pt x="1502287" y="1662830"/>
                    <a:pt x="1492463" y="1664233"/>
                  </a:cubicBezTo>
                  <a:cubicBezTo>
                    <a:pt x="1489657" y="1664233"/>
                    <a:pt x="1486850" y="1664584"/>
                    <a:pt x="1484043" y="1665286"/>
                  </a:cubicBezTo>
                  <a:cubicBezTo>
                    <a:pt x="1481236" y="1665987"/>
                    <a:pt x="1477728" y="1665637"/>
                    <a:pt x="1473518" y="1664233"/>
                  </a:cubicBezTo>
                  <a:cubicBezTo>
                    <a:pt x="1470711" y="1664233"/>
                    <a:pt x="1468255" y="1663532"/>
                    <a:pt x="1466150" y="1662128"/>
                  </a:cubicBezTo>
                  <a:cubicBezTo>
                    <a:pt x="1464045" y="1660725"/>
                    <a:pt x="1462993" y="1658620"/>
                    <a:pt x="1462993" y="1655813"/>
                  </a:cubicBezTo>
                  <a:cubicBezTo>
                    <a:pt x="1455976" y="1650200"/>
                    <a:pt x="1447556" y="1647393"/>
                    <a:pt x="1437732" y="1647393"/>
                  </a:cubicBezTo>
                  <a:lnTo>
                    <a:pt x="1429312" y="1647393"/>
                  </a:lnTo>
                  <a:cubicBezTo>
                    <a:pt x="1422296" y="1647393"/>
                    <a:pt x="1416682" y="1644586"/>
                    <a:pt x="1412472" y="1638973"/>
                  </a:cubicBezTo>
                  <a:cubicBezTo>
                    <a:pt x="1411069" y="1636166"/>
                    <a:pt x="1411069" y="1634061"/>
                    <a:pt x="1412472" y="1632658"/>
                  </a:cubicBezTo>
                  <a:cubicBezTo>
                    <a:pt x="1413875" y="1631255"/>
                    <a:pt x="1421594" y="1630202"/>
                    <a:pt x="1435627" y="1629500"/>
                  </a:cubicBezTo>
                  <a:cubicBezTo>
                    <a:pt x="1449661" y="1628799"/>
                    <a:pt x="1470009" y="1628448"/>
                    <a:pt x="1496673" y="1628448"/>
                  </a:cubicBezTo>
                  <a:cubicBezTo>
                    <a:pt x="1489657" y="1628448"/>
                    <a:pt x="1483692" y="1627746"/>
                    <a:pt x="1478781" y="1626343"/>
                  </a:cubicBezTo>
                  <a:cubicBezTo>
                    <a:pt x="1473869" y="1624939"/>
                    <a:pt x="1469308" y="1623536"/>
                    <a:pt x="1465098" y="1622133"/>
                  </a:cubicBezTo>
                  <a:cubicBezTo>
                    <a:pt x="1462291" y="1615116"/>
                    <a:pt x="1452468" y="1611608"/>
                    <a:pt x="1435627" y="1611608"/>
                  </a:cubicBezTo>
                  <a:lnTo>
                    <a:pt x="1343006" y="1611608"/>
                  </a:lnTo>
                  <a:cubicBezTo>
                    <a:pt x="1340200" y="1605994"/>
                    <a:pt x="1334586" y="1602486"/>
                    <a:pt x="1326166" y="1601083"/>
                  </a:cubicBezTo>
                  <a:cubicBezTo>
                    <a:pt x="1314940" y="1599679"/>
                    <a:pt x="1298099" y="1596522"/>
                    <a:pt x="1275646" y="1591610"/>
                  </a:cubicBezTo>
                  <a:cubicBezTo>
                    <a:pt x="1253192" y="1586698"/>
                    <a:pt x="1235650" y="1582137"/>
                    <a:pt x="1223020" y="1577927"/>
                  </a:cubicBezTo>
                  <a:cubicBezTo>
                    <a:pt x="1227230" y="1577927"/>
                    <a:pt x="1244070" y="1580032"/>
                    <a:pt x="1273540" y="1584242"/>
                  </a:cubicBezTo>
                  <a:cubicBezTo>
                    <a:pt x="1303011" y="1588452"/>
                    <a:pt x="1317044" y="1589856"/>
                    <a:pt x="1315641" y="1588452"/>
                  </a:cubicBezTo>
                  <a:cubicBezTo>
                    <a:pt x="1311431" y="1587049"/>
                    <a:pt x="1307923" y="1585646"/>
                    <a:pt x="1305116" y="1584242"/>
                  </a:cubicBezTo>
                  <a:cubicBezTo>
                    <a:pt x="1302309" y="1582839"/>
                    <a:pt x="1299502" y="1581436"/>
                    <a:pt x="1296696" y="1580032"/>
                  </a:cubicBezTo>
                  <a:cubicBezTo>
                    <a:pt x="1291082" y="1581436"/>
                    <a:pt x="1254595" y="1574419"/>
                    <a:pt x="1187235" y="1558982"/>
                  </a:cubicBezTo>
                  <a:lnTo>
                    <a:pt x="1143029" y="1550562"/>
                  </a:lnTo>
                  <a:lnTo>
                    <a:pt x="1321956" y="1558982"/>
                  </a:lnTo>
                  <a:cubicBezTo>
                    <a:pt x="1330376" y="1558982"/>
                    <a:pt x="1335288" y="1557579"/>
                    <a:pt x="1336691" y="1554772"/>
                  </a:cubicBezTo>
                  <a:cubicBezTo>
                    <a:pt x="1342305" y="1554772"/>
                    <a:pt x="1346515" y="1555474"/>
                    <a:pt x="1349322" y="1556877"/>
                  </a:cubicBezTo>
                  <a:cubicBezTo>
                    <a:pt x="1356338" y="1559684"/>
                    <a:pt x="1361952" y="1558982"/>
                    <a:pt x="1366162" y="1554772"/>
                  </a:cubicBezTo>
                  <a:cubicBezTo>
                    <a:pt x="1367565" y="1553369"/>
                    <a:pt x="1369670" y="1553018"/>
                    <a:pt x="1372477" y="1553719"/>
                  </a:cubicBezTo>
                  <a:cubicBezTo>
                    <a:pt x="1375284" y="1554421"/>
                    <a:pt x="1377388" y="1555474"/>
                    <a:pt x="1378792" y="1556877"/>
                  </a:cubicBezTo>
                  <a:cubicBezTo>
                    <a:pt x="1384405" y="1558280"/>
                    <a:pt x="1391422" y="1557579"/>
                    <a:pt x="1399842" y="1554772"/>
                  </a:cubicBezTo>
                  <a:cubicBezTo>
                    <a:pt x="1402649" y="1550562"/>
                    <a:pt x="1406157" y="1548457"/>
                    <a:pt x="1410367" y="1548457"/>
                  </a:cubicBezTo>
                  <a:cubicBezTo>
                    <a:pt x="1424401" y="1548457"/>
                    <a:pt x="1434224" y="1546352"/>
                    <a:pt x="1439837" y="1542142"/>
                  </a:cubicBezTo>
                  <a:cubicBezTo>
                    <a:pt x="1446854" y="1537932"/>
                    <a:pt x="1451064" y="1535827"/>
                    <a:pt x="1452468" y="1535827"/>
                  </a:cubicBezTo>
                  <a:cubicBezTo>
                    <a:pt x="1459484" y="1535827"/>
                    <a:pt x="1465098" y="1533722"/>
                    <a:pt x="1469308" y="1529512"/>
                  </a:cubicBezTo>
                  <a:lnTo>
                    <a:pt x="1475623" y="1527407"/>
                  </a:lnTo>
                  <a:cubicBezTo>
                    <a:pt x="1481236" y="1527407"/>
                    <a:pt x="1486148" y="1523898"/>
                    <a:pt x="1490358" y="1516882"/>
                  </a:cubicBezTo>
                  <a:cubicBezTo>
                    <a:pt x="1490358" y="1515478"/>
                    <a:pt x="1491411" y="1514776"/>
                    <a:pt x="1493516" y="1514776"/>
                  </a:cubicBezTo>
                  <a:cubicBezTo>
                    <a:pt x="1495621" y="1514776"/>
                    <a:pt x="1497375" y="1514075"/>
                    <a:pt x="1498778" y="1512671"/>
                  </a:cubicBezTo>
                  <a:cubicBezTo>
                    <a:pt x="1508602" y="1509865"/>
                    <a:pt x="1513513" y="1508461"/>
                    <a:pt x="1513513" y="1508461"/>
                  </a:cubicBezTo>
                  <a:cubicBezTo>
                    <a:pt x="1514917" y="1502848"/>
                    <a:pt x="1518425" y="1500041"/>
                    <a:pt x="1524038" y="1500041"/>
                  </a:cubicBezTo>
                  <a:cubicBezTo>
                    <a:pt x="1529652" y="1498638"/>
                    <a:pt x="1532459" y="1495831"/>
                    <a:pt x="1532459" y="1491621"/>
                  </a:cubicBezTo>
                  <a:lnTo>
                    <a:pt x="1532459" y="1485306"/>
                  </a:lnTo>
                  <a:cubicBezTo>
                    <a:pt x="1533862" y="1479693"/>
                    <a:pt x="1532459" y="1475483"/>
                    <a:pt x="1528248" y="1472676"/>
                  </a:cubicBezTo>
                  <a:cubicBezTo>
                    <a:pt x="1522635" y="1468466"/>
                    <a:pt x="1512812" y="1462852"/>
                    <a:pt x="1498778" y="1455836"/>
                  </a:cubicBezTo>
                  <a:cubicBezTo>
                    <a:pt x="1491761" y="1453029"/>
                    <a:pt x="1491060" y="1448819"/>
                    <a:pt x="1496673" y="1443206"/>
                  </a:cubicBezTo>
                  <a:cubicBezTo>
                    <a:pt x="1499480" y="1441802"/>
                    <a:pt x="1500182" y="1440750"/>
                    <a:pt x="1498778" y="1440048"/>
                  </a:cubicBezTo>
                  <a:cubicBezTo>
                    <a:pt x="1497375" y="1439346"/>
                    <a:pt x="1495972" y="1438996"/>
                    <a:pt x="1494568" y="1438996"/>
                  </a:cubicBezTo>
                  <a:cubicBezTo>
                    <a:pt x="1477728" y="1430575"/>
                    <a:pt x="1464396" y="1426365"/>
                    <a:pt x="1454573" y="1426365"/>
                  </a:cubicBezTo>
                  <a:cubicBezTo>
                    <a:pt x="1447556" y="1426365"/>
                    <a:pt x="1439837" y="1428470"/>
                    <a:pt x="1431417" y="1432680"/>
                  </a:cubicBezTo>
                  <a:cubicBezTo>
                    <a:pt x="1428611" y="1434084"/>
                    <a:pt x="1425102" y="1435838"/>
                    <a:pt x="1420892" y="1437943"/>
                  </a:cubicBezTo>
                  <a:cubicBezTo>
                    <a:pt x="1416682" y="1440048"/>
                    <a:pt x="1412472" y="1441101"/>
                    <a:pt x="1408262" y="1441101"/>
                  </a:cubicBezTo>
                  <a:lnTo>
                    <a:pt x="1404052" y="1441101"/>
                  </a:lnTo>
                  <a:lnTo>
                    <a:pt x="1406157" y="1434786"/>
                  </a:lnTo>
                  <a:cubicBezTo>
                    <a:pt x="1406157" y="1433382"/>
                    <a:pt x="1407560" y="1431277"/>
                    <a:pt x="1410367" y="1428470"/>
                  </a:cubicBezTo>
                  <a:lnTo>
                    <a:pt x="1378792" y="1424260"/>
                  </a:lnTo>
                  <a:lnTo>
                    <a:pt x="1364057" y="1426365"/>
                  </a:lnTo>
                  <a:cubicBezTo>
                    <a:pt x="1359847" y="1426365"/>
                    <a:pt x="1357040" y="1427067"/>
                    <a:pt x="1355637" y="1428470"/>
                  </a:cubicBezTo>
                  <a:cubicBezTo>
                    <a:pt x="1350023" y="1424260"/>
                    <a:pt x="1345112" y="1419349"/>
                    <a:pt x="1340901" y="1413735"/>
                  </a:cubicBezTo>
                  <a:lnTo>
                    <a:pt x="1334586" y="1413735"/>
                  </a:lnTo>
                  <a:cubicBezTo>
                    <a:pt x="1331780" y="1413735"/>
                    <a:pt x="1329324" y="1414086"/>
                    <a:pt x="1327219" y="1414788"/>
                  </a:cubicBezTo>
                  <a:cubicBezTo>
                    <a:pt x="1325114" y="1415489"/>
                    <a:pt x="1322658" y="1415139"/>
                    <a:pt x="1319851" y="1413735"/>
                  </a:cubicBezTo>
                  <a:cubicBezTo>
                    <a:pt x="1308624" y="1413735"/>
                    <a:pt x="1300204" y="1413034"/>
                    <a:pt x="1294591" y="1411630"/>
                  </a:cubicBezTo>
                  <a:cubicBezTo>
                    <a:pt x="1274944" y="1413034"/>
                    <a:pt x="1251087" y="1417945"/>
                    <a:pt x="1223020" y="1426365"/>
                  </a:cubicBezTo>
                  <a:cubicBezTo>
                    <a:pt x="1207583" y="1427769"/>
                    <a:pt x="1190743" y="1431979"/>
                    <a:pt x="1172499" y="1438996"/>
                  </a:cubicBezTo>
                  <a:cubicBezTo>
                    <a:pt x="1158466" y="1443206"/>
                    <a:pt x="1145134" y="1445311"/>
                    <a:pt x="1132504" y="1445311"/>
                  </a:cubicBezTo>
                  <a:cubicBezTo>
                    <a:pt x="1128294" y="1445311"/>
                    <a:pt x="1123733" y="1446012"/>
                    <a:pt x="1118821" y="1447416"/>
                  </a:cubicBezTo>
                  <a:cubicBezTo>
                    <a:pt x="1113909" y="1448819"/>
                    <a:pt x="1108647" y="1450222"/>
                    <a:pt x="1103033" y="1451626"/>
                  </a:cubicBezTo>
                  <a:lnTo>
                    <a:pt x="1088298" y="1457941"/>
                  </a:lnTo>
                  <a:cubicBezTo>
                    <a:pt x="1089702" y="1462151"/>
                    <a:pt x="1091807" y="1464256"/>
                    <a:pt x="1094613" y="1464256"/>
                  </a:cubicBezTo>
                  <a:cubicBezTo>
                    <a:pt x="1097420" y="1464256"/>
                    <a:pt x="1100928" y="1463554"/>
                    <a:pt x="1105139" y="1462151"/>
                  </a:cubicBezTo>
                  <a:cubicBezTo>
                    <a:pt x="1110752" y="1459344"/>
                    <a:pt x="1114962" y="1460747"/>
                    <a:pt x="1117769" y="1466361"/>
                  </a:cubicBezTo>
                  <a:cubicBezTo>
                    <a:pt x="1119172" y="1460747"/>
                    <a:pt x="1125487" y="1456537"/>
                    <a:pt x="1136714" y="1453731"/>
                  </a:cubicBezTo>
                  <a:cubicBezTo>
                    <a:pt x="1136714" y="1453731"/>
                    <a:pt x="1137415" y="1453731"/>
                    <a:pt x="1138819" y="1453731"/>
                  </a:cubicBezTo>
                  <a:cubicBezTo>
                    <a:pt x="1140222" y="1453731"/>
                    <a:pt x="1140924" y="1453731"/>
                    <a:pt x="1140924" y="1453731"/>
                  </a:cubicBezTo>
                  <a:lnTo>
                    <a:pt x="1155659" y="1453731"/>
                  </a:lnTo>
                  <a:cubicBezTo>
                    <a:pt x="1159869" y="1453731"/>
                    <a:pt x="1164781" y="1455134"/>
                    <a:pt x="1170394" y="1457941"/>
                  </a:cubicBezTo>
                  <a:cubicBezTo>
                    <a:pt x="1171798" y="1457941"/>
                    <a:pt x="1172499" y="1458643"/>
                    <a:pt x="1172499" y="1460046"/>
                  </a:cubicBezTo>
                  <a:cubicBezTo>
                    <a:pt x="1168289" y="1464256"/>
                    <a:pt x="1164079" y="1466361"/>
                    <a:pt x="1159869" y="1466361"/>
                  </a:cubicBezTo>
                  <a:cubicBezTo>
                    <a:pt x="1158466" y="1467764"/>
                    <a:pt x="1154958" y="1468466"/>
                    <a:pt x="1149344" y="1468466"/>
                  </a:cubicBezTo>
                  <a:cubicBezTo>
                    <a:pt x="1142327" y="1471273"/>
                    <a:pt x="1133205" y="1472676"/>
                    <a:pt x="1121979" y="1472676"/>
                  </a:cubicBezTo>
                  <a:lnTo>
                    <a:pt x="1115664" y="1470571"/>
                  </a:lnTo>
                  <a:cubicBezTo>
                    <a:pt x="1111454" y="1470571"/>
                    <a:pt x="1102332" y="1474079"/>
                    <a:pt x="1088298" y="1481096"/>
                  </a:cubicBezTo>
                  <a:lnTo>
                    <a:pt x="1060933" y="1483201"/>
                  </a:lnTo>
                  <a:cubicBezTo>
                    <a:pt x="1053916" y="1483201"/>
                    <a:pt x="1049706" y="1485306"/>
                    <a:pt x="1048303" y="1489516"/>
                  </a:cubicBezTo>
                  <a:cubicBezTo>
                    <a:pt x="1048303" y="1497936"/>
                    <a:pt x="1052864" y="1507409"/>
                    <a:pt x="1061986" y="1517934"/>
                  </a:cubicBezTo>
                  <a:cubicBezTo>
                    <a:pt x="1071107" y="1528459"/>
                    <a:pt x="1077071" y="1536528"/>
                    <a:pt x="1079878" y="1542142"/>
                  </a:cubicBezTo>
                  <a:cubicBezTo>
                    <a:pt x="1082685" y="1547755"/>
                    <a:pt x="1087597" y="1554070"/>
                    <a:pt x="1094613" y="1561087"/>
                  </a:cubicBezTo>
                  <a:cubicBezTo>
                    <a:pt x="1098823" y="1565297"/>
                    <a:pt x="1103033" y="1569507"/>
                    <a:pt x="1107243" y="1573717"/>
                  </a:cubicBezTo>
                  <a:cubicBezTo>
                    <a:pt x="1111454" y="1577927"/>
                    <a:pt x="1115664" y="1582137"/>
                    <a:pt x="1119874" y="1586347"/>
                  </a:cubicBezTo>
                  <a:cubicBezTo>
                    <a:pt x="1124084" y="1590557"/>
                    <a:pt x="1131101" y="1596171"/>
                    <a:pt x="1140924" y="1603187"/>
                  </a:cubicBezTo>
                  <a:cubicBezTo>
                    <a:pt x="1150747" y="1610204"/>
                    <a:pt x="1159167" y="1615818"/>
                    <a:pt x="1166184" y="1620028"/>
                  </a:cubicBezTo>
                  <a:cubicBezTo>
                    <a:pt x="1180218" y="1627044"/>
                    <a:pt x="1193550" y="1636166"/>
                    <a:pt x="1206180" y="1647393"/>
                  </a:cubicBezTo>
                  <a:cubicBezTo>
                    <a:pt x="1218810" y="1657216"/>
                    <a:pt x="1233545" y="1672653"/>
                    <a:pt x="1250385" y="1693704"/>
                  </a:cubicBezTo>
                  <a:lnTo>
                    <a:pt x="1296696" y="1735804"/>
                  </a:lnTo>
                  <a:cubicBezTo>
                    <a:pt x="1300906" y="1740014"/>
                    <a:pt x="1303712" y="1742119"/>
                    <a:pt x="1305116" y="1742119"/>
                  </a:cubicBezTo>
                  <a:cubicBezTo>
                    <a:pt x="1317746" y="1746329"/>
                    <a:pt x="1326868" y="1752293"/>
                    <a:pt x="1332481" y="1760012"/>
                  </a:cubicBezTo>
                  <a:cubicBezTo>
                    <a:pt x="1338095" y="1767730"/>
                    <a:pt x="1341603" y="1772291"/>
                    <a:pt x="1343006" y="1773694"/>
                  </a:cubicBezTo>
                  <a:cubicBezTo>
                    <a:pt x="1347216" y="1776501"/>
                    <a:pt x="1350725" y="1780711"/>
                    <a:pt x="1353531" y="1786325"/>
                  </a:cubicBezTo>
                  <a:cubicBezTo>
                    <a:pt x="1357741" y="1790535"/>
                    <a:pt x="1359847" y="1794745"/>
                    <a:pt x="1359847" y="1798955"/>
                  </a:cubicBezTo>
                  <a:cubicBezTo>
                    <a:pt x="1359847" y="1801761"/>
                    <a:pt x="1355637" y="1807375"/>
                    <a:pt x="1347216" y="1815795"/>
                  </a:cubicBezTo>
                  <a:cubicBezTo>
                    <a:pt x="1335990" y="1824215"/>
                    <a:pt x="1329675" y="1830530"/>
                    <a:pt x="1328271" y="1834740"/>
                  </a:cubicBezTo>
                  <a:lnTo>
                    <a:pt x="1326166" y="1838950"/>
                  </a:lnTo>
                  <a:cubicBezTo>
                    <a:pt x="1326166" y="1841757"/>
                    <a:pt x="1328973" y="1845265"/>
                    <a:pt x="1334586" y="1849475"/>
                  </a:cubicBezTo>
                  <a:cubicBezTo>
                    <a:pt x="1340200" y="1853685"/>
                    <a:pt x="1341603" y="1857194"/>
                    <a:pt x="1338796" y="1860001"/>
                  </a:cubicBezTo>
                  <a:lnTo>
                    <a:pt x="1338796" y="1864211"/>
                  </a:lnTo>
                  <a:cubicBezTo>
                    <a:pt x="1333183" y="1865614"/>
                    <a:pt x="1326517" y="1867017"/>
                    <a:pt x="1318799" y="1868421"/>
                  </a:cubicBezTo>
                  <a:cubicBezTo>
                    <a:pt x="1311080" y="1869824"/>
                    <a:pt x="1302309" y="1872631"/>
                    <a:pt x="1292486" y="1876841"/>
                  </a:cubicBezTo>
                  <a:cubicBezTo>
                    <a:pt x="1292486" y="1876841"/>
                    <a:pt x="1291082" y="1878244"/>
                    <a:pt x="1288276" y="1881051"/>
                  </a:cubicBezTo>
                  <a:cubicBezTo>
                    <a:pt x="1288276" y="1883857"/>
                    <a:pt x="1286521" y="1885962"/>
                    <a:pt x="1283013" y="1887366"/>
                  </a:cubicBezTo>
                  <a:cubicBezTo>
                    <a:pt x="1279505" y="1888769"/>
                    <a:pt x="1274944" y="1888068"/>
                    <a:pt x="1269330" y="1885261"/>
                  </a:cubicBezTo>
                  <a:cubicBezTo>
                    <a:pt x="1258104" y="1885261"/>
                    <a:pt x="1253192" y="1888769"/>
                    <a:pt x="1254595" y="1895786"/>
                  </a:cubicBezTo>
                  <a:cubicBezTo>
                    <a:pt x="1251789" y="1895786"/>
                    <a:pt x="1249333" y="1896488"/>
                    <a:pt x="1247228" y="1897891"/>
                  </a:cubicBezTo>
                  <a:cubicBezTo>
                    <a:pt x="1245123" y="1899294"/>
                    <a:pt x="1243368" y="1899996"/>
                    <a:pt x="1241965" y="1899996"/>
                  </a:cubicBezTo>
                  <a:cubicBezTo>
                    <a:pt x="1232142" y="1901399"/>
                    <a:pt x="1227230" y="1902803"/>
                    <a:pt x="1227230" y="1904206"/>
                  </a:cubicBezTo>
                  <a:cubicBezTo>
                    <a:pt x="1227230" y="1911223"/>
                    <a:pt x="1222318" y="1914731"/>
                    <a:pt x="1212495" y="1914731"/>
                  </a:cubicBezTo>
                  <a:cubicBezTo>
                    <a:pt x="1209688" y="1913328"/>
                    <a:pt x="1206180" y="1914731"/>
                    <a:pt x="1201970" y="1918941"/>
                  </a:cubicBezTo>
                  <a:cubicBezTo>
                    <a:pt x="1201970" y="1920345"/>
                    <a:pt x="1201268" y="1922450"/>
                    <a:pt x="1199865" y="1925256"/>
                  </a:cubicBezTo>
                  <a:cubicBezTo>
                    <a:pt x="1198461" y="1928063"/>
                    <a:pt x="1196356" y="1929466"/>
                    <a:pt x="1193550" y="1929466"/>
                  </a:cubicBezTo>
                  <a:cubicBezTo>
                    <a:pt x="1190743" y="1929466"/>
                    <a:pt x="1187235" y="1929466"/>
                    <a:pt x="1183024" y="1929466"/>
                  </a:cubicBezTo>
                  <a:cubicBezTo>
                    <a:pt x="1177411" y="1928063"/>
                    <a:pt x="1174604" y="1930168"/>
                    <a:pt x="1174604" y="1935781"/>
                  </a:cubicBezTo>
                  <a:cubicBezTo>
                    <a:pt x="1177411" y="1939991"/>
                    <a:pt x="1173201" y="1942097"/>
                    <a:pt x="1161974" y="1942097"/>
                  </a:cubicBezTo>
                  <a:cubicBezTo>
                    <a:pt x="1161974" y="1942097"/>
                    <a:pt x="1159167" y="1944903"/>
                    <a:pt x="1153554" y="1950517"/>
                  </a:cubicBezTo>
                  <a:lnTo>
                    <a:pt x="1153554" y="1952622"/>
                  </a:lnTo>
                  <a:cubicBezTo>
                    <a:pt x="1153554" y="1962445"/>
                    <a:pt x="1146537" y="1968760"/>
                    <a:pt x="1132504" y="1971567"/>
                  </a:cubicBezTo>
                  <a:cubicBezTo>
                    <a:pt x="1107243" y="1981390"/>
                    <a:pt x="1087597" y="1984197"/>
                    <a:pt x="1073563" y="1979987"/>
                  </a:cubicBezTo>
                  <a:cubicBezTo>
                    <a:pt x="1066546" y="1979987"/>
                    <a:pt x="1061635" y="1981390"/>
                    <a:pt x="1058828" y="1984197"/>
                  </a:cubicBezTo>
                  <a:cubicBezTo>
                    <a:pt x="1049004" y="1991214"/>
                    <a:pt x="1042689" y="1994722"/>
                    <a:pt x="1039883" y="1994722"/>
                  </a:cubicBezTo>
                  <a:cubicBezTo>
                    <a:pt x="1037076" y="1994722"/>
                    <a:pt x="1030761" y="1991214"/>
                    <a:pt x="1020938" y="1984197"/>
                  </a:cubicBezTo>
                  <a:cubicBezTo>
                    <a:pt x="1019534" y="1982794"/>
                    <a:pt x="1012517" y="1980689"/>
                    <a:pt x="999887" y="1977882"/>
                  </a:cubicBezTo>
                  <a:lnTo>
                    <a:pt x="991467" y="1977882"/>
                  </a:lnTo>
                  <a:cubicBezTo>
                    <a:pt x="980240" y="1977882"/>
                    <a:pt x="970417" y="1970163"/>
                    <a:pt x="961997" y="1954727"/>
                  </a:cubicBezTo>
                  <a:cubicBezTo>
                    <a:pt x="959190" y="1953323"/>
                    <a:pt x="955682" y="1951218"/>
                    <a:pt x="951472" y="1948412"/>
                  </a:cubicBezTo>
                  <a:cubicBezTo>
                    <a:pt x="947262" y="1945605"/>
                    <a:pt x="942350" y="1942798"/>
                    <a:pt x="936736" y="1939991"/>
                  </a:cubicBezTo>
                  <a:cubicBezTo>
                    <a:pt x="919896" y="1934378"/>
                    <a:pt x="905161" y="1921748"/>
                    <a:pt x="892531" y="1902101"/>
                  </a:cubicBezTo>
                  <a:cubicBezTo>
                    <a:pt x="886918" y="1897891"/>
                    <a:pt x="879550" y="1892628"/>
                    <a:pt x="870428" y="1886313"/>
                  </a:cubicBezTo>
                  <a:cubicBezTo>
                    <a:pt x="861306" y="1879998"/>
                    <a:pt x="853939" y="1874034"/>
                    <a:pt x="848325" y="1868421"/>
                  </a:cubicBezTo>
                  <a:cubicBezTo>
                    <a:pt x="834292" y="1854387"/>
                    <a:pt x="816048" y="1838950"/>
                    <a:pt x="793595" y="1822110"/>
                  </a:cubicBezTo>
                  <a:cubicBezTo>
                    <a:pt x="775351" y="1801060"/>
                    <a:pt x="758511" y="1780010"/>
                    <a:pt x="743074" y="1758959"/>
                  </a:cubicBezTo>
                  <a:cubicBezTo>
                    <a:pt x="736057" y="1750539"/>
                    <a:pt x="719919" y="1728086"/>
                    <a:pt x="694659" y="1691598"/>
                  </a:cubicBezTo>
                  <a:cubicBezTo>
                    <a:pt x="689045" y="1677565"/>
                    <a:pt x="684835" y="1668443"/>
                    <a:pt x="682028" y="1664233"/>
                  </a:cubicBezTo>
                  <a:lnTo>
                    <a:pt x="677818" y="1653708"/>
                  </a:lnTo>
                  <a:cubicBezTo>
                    <a:pt x="679222" y="1652305"/>
                    <a:pt x="680625" y="1650901"/>
                    <a:pt x="682028" y="1649498"/>
                  </a:cubicBezTo>
                  <a:cubicBezTo>
                    <a:pt x="683432" y="1648095"/>
                    <a:pt x="684133" y="1645990"/>
                    <a:pt x="684133" y="1643183"/>
                  </a:cubicBezTo>
                  <a:lnTo>
                    <a:pt x="684133" y="1586347"/>
                  </a:lnTo>
                  <a:lnTo>
                    <a:pt x="690449" y="1552667"/>
                  </a:lnTo>
                  <a:lnTo>
                    <a:pt x="688344" y="1527407"/>
                  </a:lnTo>
                  <a:lnTo>
                    <a:pt x="688344" y="1495831"/>
                  </a:lnTo>
                  <a:lnTo>
                    <a:pt x="686238" y="1489516"/>
                  </a:lnTo>
                  <a:cubicBezTo>
                    <a:pt x="682028" y="1481096"/>
                    <a:pt x="675713" y="1472676"/>
                    <a:pt x="667293" y="1464256"/>
                  </a:cubicBezTo>
                  <a:cubicBezTo>
                    <a:pt x="665890" y="1458643"/>
                    <a:pt x="662381" y="1453731"/>
                    <a:pt x="656768" y="1449521"/>
                  </a:cubicBezTo>
                  <a:cubicBezTo>
                    <a:pt x="651155" y="1445311"/>
                    <a:pt x="647646" y="1442504"/>
                    <a:pt x="646243" y="1441101"/>
                  </a:cubicBezTo>
                  <a:cubicBezTo>
                    <a:pt x="642033" y="1436891"/>
                    <a:pt x="638525" y="1434786"/>
                    <a:pt x="635718" y="1434786"/>
                  </a:cubicBezTo>
                  <a:cubicBezTo>
                    <a:pt x="625894" y="1434786"/>
                    <a:pt x="621684" y="1429874"/>
                    <a:pt x="623088" y="1420050"/>
                  </a:cubicBezTo>
                  <a:lnTo>
                    <a:pt x="620983" y="1415840"/>
                  </a:lnTo>
                  <a:cubicBezTo>
                    <a:pt x="620983" y="1417244"/>
                    <a:pt x="620632" y="1417945"/>
                    <a:pt x="619930" y="1417945"/>
                  </a:cubicBezTo>
                  <a:cubicBezTo>
                    <a:pt x="619228" y="1417945"/>
                    <a:pt x="618176" y="1417945"/>
                    <a:pt x="616773" y="1417945"/>
                  </a:cubicBezTo>
                  <a:cubicBezTo>
                    <a:pt x="616773" y="1423559"/>
                    <a:pt x="615018" y="1426365"/>
                    <a:pt x="611510" y="1426365"/>
                  </a:cubicBezTo>
                  <a:cubicBezTo>
                    <a:pt x="608002" y="1426365"/>
                    <a:pt x="605546" y="1426365"/>
                    <a:pt x="604142" y="1426365"/>
                  </a:cubicBezTo>
                  <a:cubicBezTo>
                    <a:pt x="604142" y="1424962"/>
                    <a:pt x="604142" y="1423559"/>
                    <a:pt x="604142" y="1422155"/>
                  </a:cubicBezTo>
                  <a:cubicBezTo>
                    <a:pt x="604142" y="1420752"/>
                    <a:pt x="604142" y="1420050"/>
                    <a:pt x="604142" y="1420050"/>
                  </a:cubicBezTo>
                  <a:lnTo>
                    <a:pt x="604142" y="1417945"/>
                  </a:lnTo>
                  <a:cubicBezTo>
                    <a:pt x="595722" y="1419349"/>
                    <a:pt x="585197" y="1420050"/>
                    <a:pt x="572567" y="1420050"/>
                  </a:cubicBezTo>
                  <a:cubicBezTo>
                    <a:pt x="559937" y="1420050"/>
                    <a:pt x="550114" y="1420752"/>
                    <a:pt x="543097" y="1422155"/>
                  </a:cubicBezTo>
                  <a:cubicBezTo>
                    <a:pt x="530467" y="1424962"/>
                    <a:pt x="518889" y="1428120"/>
                    <a:pt x="508364" y="1431628"/>
                  </a:cubicBezTo>
                  <a:cubicBezTo>
                    <a:pt x="497839" y="1435136"/>
                    <a:pt x="489068" y="1438294"/>
                    <a:pt x="482051" y="1441101"/>
                  </a:cubicBezTo>
                  <a:cubicBezTo>
                    <a:pt x="462404" y="1443907"/>
                    <a:pt x="448371" y="1446714"/>
                    <a:pt x="439951" y="1449521"/>
                  </a:cubicBezTo>
                  <a:cubicBezTo>
                    <a:pt x="437144" y="1449521"/>
                    <a:pt x="432934" y="1450924"/>
                    <a:pt x="427320" y="1453731"/>
                  </a:cubicBezTo>
                  <a:cubicBezTo>
                    <a:pt x="427320" y="1453731"/>
                    <a:pt x="426970" y="1454082"/>
                    <a:pt x="426268" y="1454783"/>
                  </a:cubicBezTo>
                  <a:cubicBezTo>
                    <a:pt x="425566" y="1455485"/>
                    <a:pt x="425215" y="1455836"/>
                    <a:pt x="425215" y="1455836"/>
                  </a:cubicBezTo>
                  <a:cubicBezTo>
                    <a:pt x="423812" y="1469869"/>
                    <a:pt x="414690" y="1478991"/>
                    <a:pt x="397850" y="1483201"/>
                  </a:cubicBezTo>
                  <a:cubicBezTo>
                    <a:pt x="396447" y="1484604"/>
                    <a:pt x="395745" y="1486008"/>
                    <a:pt x="395745" y="1487411"/>
                  </a:cubicBezTo>
                  <a:cubicBezTo>
                    <a:pt x="399955" y="1493025"/>
                    <a:pt x="403814" y="1497936"/>
                    <a:pt x="407323" y="1502146"/>
                  </a:cubicBezTo>
                  <a:cubicBezTo>
                    <a:pt x="410831" y="1506356"/>
                    <a:pt x="413989" y="1510566"/>
                    <a:pt x="416795" y="1514776"/>
                  </a:cubicBezTo>
                  <a:cubicBezTo>
                    <a:pt x="423812" y="1521793"/>
                    <a:pt x="424514" y="1529512"/>
                    <a:pt x="418900" y="1537932"/>
                  </a:cubicBezTo>
                  <a:lnTo>
                    <a:pt x="418900" y="1556877"/>
                  </a:lnTo>
                  <a:cubicBezTo>
                    <a:pt x="424514" y="1562490"/>
                    <a:pt x="423110" y="1569507"/>
                    <a:pt x="414690" y="1577927"/>
                  </a:cubicBezTo>
                  <a:lnTo>
                    <a:pt x="412585" y="1580032"/>
                  </a:lnTo>
                  <a:lnTo>
                    <a:pt x="408375" y="1613713"/>
                  </a:lnTo>
                  <a:cubicBezTo>
                    <a:pt x="408375" y="1620729"/>
                    <a:pt x="407673" y="1627044"/>
                    <a:pt x="406270" y="1632658"/>
                  </a:cubicBezTo>
                  <a:cubicBezTo>
                    <a:pt x="404867" y="1638271"/>
                    <a:pt x="403463" y="1643183"/>
                    <a:pt x="402060" y="1647393"/>
                  </a:cubicBezTo>
                  <a:lnTo>
                    <a:pt x="399955" y="1662128"/>
                  </a:lnTo>
                  <a:lnTo>
                    <a:pt x="402060" y="1664233"/>
                  </a:lnTo>
                  <a:cubicBezTo>
                    <a:pt x="397850" y="1667040"/>
                    <a:pt x="393640" y="1676863"/>
                    <a:pt x="389430" y="1693704"/>
                  </a:cubicBezTo>
                  <a:cubicBezTo>
                    <a:pt x="389430" y="1695107"/>
                    <a:pt x="388027" y="1698615"/>
                    <a:pt x="385220" y="1704229"/>
                  </a:cubicBezTo>
                  <a:cubicBezTo>
                    <a:pt x="383817" y="1714052"/>
                    <a:pt x="380308" y="1723876"/>
                    <a:pt x="374695" y="1733699"/>
                  </a:cubicBezTo>
                  <a:lnTo>
                    <a:pt x="364170" y="1754749"/>
                  </a:lnTo>
                  <a:cubicBezTo>
                    <a:pt x="359960" y="1761766"/>
                    <a:pt x="356451" y="1774396"/>
                    <a:pt x="353645" y="1792640"/>
                  </a:cubicBezTo>
                  <a:cubicBezTo>
                    <a:pt x="350838" y="1796850"/>
                    <a:pt x="348382" y="1802112"/>
                    <a:pt x="346277" y="1808427"/>
                  </a:cubicBezTo>
                  <a:cubicBezTo>
                    <a:pt x="344172" y="1814743"/>
                    <a:pt x="343119" y="1818602"/>
                    <a:pt x="343119" y="1820005"/>
                  </a:cubicBezTo>
                  <a:cubicBezTo>
                    <a:pt x="340313" y="1829829"/>
                    <a:pt x="340313" y="1840354"/>
                    <a:pt x="343119" y="1851580"/>
                  </a:cubicBezTo>
                  <a:cubicBezTo>
                    <a:pt x="344523" y="1857194"/>
                    <a:pt x="343821" y="1862807"/>
                    <a:pt x="341014" y="1868421"/>
                  </a:cubicBezTo>
                  <a:lnTo>
                    <a:pt x="341014" y="1872631"/>
                  </a:lnTo>
                  <a:cubicBezTo>
                    <a:pt x="342418" y="1876841"/>
                    <a:pt x="343470" y="1883507"/>
                    <a:pt x="344172" y="1892628"/>
                  </a:cubicBezTo>
                  <a:cubicBezTo>
                    <a:pt x="344874" y="1901750"/>
                    <a:pt x="345926" y="1909118"/>
                    <a:pt x="347329" y="1914731"/>
                  </a:cubicBezTo>
                  <a:cubicBezTo>
                    <a:pt x="350136" y="1917538"/>
                    <a:pt x="351189" y="1921397"/>
                    <a:pt x="350487" y="1926309"/>
                  </a:cubicBezTo>
                  <a:cubicBezTo>
                    <a:pt x="349785" y="1931221"/>
                    <a:pt x="348031" y="1934378"/>
                    <a:pt x="345224" y="1935781"/>
                  </a:cubicBezTo>
                  <a:cubicBezTo>
                    <a:pt x="335401" y="1941395"/>
                    <a:pt x="325577" y="1942097"/>
                    <a:pt x="315754" y="1937886"/>
                  </a:cubicBezTo>
                  <a:cubicBezTo>
                    <a:pt x="305931" y="1929466"/>
                    <a:pt x="296107" y="1927361"/>
                    <a:pt x="286284" y="1931571"/>
                  </a:cubicBezTo>
                  <a:cubicBezTo>
                    <a:pt x="277864" y="1934378"/>
                    <a:pt x="272952" y="1935781"/>
                    <a:pt x="271549" y="1935781"/>
                  </a:cubicBezTo>
                  <a:cubicBezTo>
                    <a:pt x="264532" y="1935781"/>
                    <a:pt x="257515" y="1930168"/>
                    <a:pt x="250498" y="1918941"/>
                  </a:cubicBezTo>
                  <a:cubicBezTo>
                    <a:pt x="249095" y="1913328"/>
                    <a:pt x="244183" y="1904908"/>
                    <a:pt x="235763" y="1893681"/>
                  </a:cubicBezTo>
                  <a:cubicBezTo>
                    <a:pt x="232956" y="1886664"/>
                    <a:pt x="228045" y="1883156"/>
                    <a:pt x="221028" y="1883156"/>
                  </a:cubicBezTo>
                  <a:cubicBezTo>
                    <a:pt x="211204" y="1880349"/>
                    <a:pt x="201381" y="1874034"/>
                    <a:pt x="191558" y="1864211"/>
                  </a:cubicBezTo>
                  <a:cubicBezTo>
                    <a:pt x="187348" y="1858597"/>
                    <a:pt x="182085" y="1854387"/>
                    <a:pt x="175770" y="1851580"/>
                  </a:cubicBezTo>
                  <a:cubicBezTo>
                    <a:pt x="169455" y="1848774"/>
                    <a:pt x="164894" y="1846669"/>
                    <a:pt x="162087" y="1845265"/>
                  </a:cubicBezTo>
                  <a:cubicBezTo>
                    <a:pt x="145247" y="1841055"/>
                    <a:pt x="136827" y="1832635"/>
                    <a:pt x="136827" y="1820005"/>
                  </a:cubicBezTo>
                  <a:cubicBezTo>
                    <a:pt x="135424" y="1804568"/>
                    <a:pt x="127003" y="1793341"/>
                    <a:pt x="111567" y="1786325"/>
                  </a:cubicBezTo>
                  <a:cubicBezTo>
                    <a:pt x="105953" y="1783518"/>
                    <a:pt x="101392" y="1780010"/>
                    <a:pt x="97884" y="1775800"/>
                  </a:cubicBezTo>
                  <a:cubicBezTo>
                    <a:pt x="94376" y="1771589"/>
                    <a:pt x="93323" y="1767379"/>
                    <a:pt x="94726" y="1763169"/>
                  </a:cubicBezTo>
                  <a:cubicBezTo>
                    <a:pt x="94726" y="1751943"/>
                    <a:pt x="89113" y="1740716"/>
                    <a:pt x="77886" y="1729489"/>
                  </a:cubicBezTo>
                  <a:cubicBezTo>
                    <a:pt x="72273" y="1725279"/>
                    <a:pt x="69466" y="1720367"/>
                    <a:pt x="69466" y="1714754"/>
                  </a:cubicBezTo>
                  <a:cubicBezTo>
                    <a:pt x="69466" y="1710544"/>
                    <a:pt x="72974" y="1706334"/>
                    <a:pt x="79991" y="1702124"/>
                  </a:cubicBezTo>
                  <a:cubicBezTo>
                    <a:pt x="91218" y="1697914"/>
                    <a:pt x="101042" y="1689494"/>
                    <a:pt x="109462" y="1676863"/>
                  </a:cubicBezTo>
                  <a:cubicBezTo>
                    <a:pt x="115075" y="1668443"/>
                    <a:pt x="121039" y="1659322"/>
                    <a:pt x="127354" y="1649498"/>
                  </a:cubicBezTo>
                  <a:cubicBezTo>
                    <a:pt x="133669" y="1639675"/>
                    <a:pt x="139634" y="1630553"/>
                    <a:pt x="145247" y="1622133"/>
                  </a:cubicBezTo>
                  <a:lnTo>
                    <a:pt x="145247" y="1620028"/>
                  </a:lnTo>
                  <a:cubicBezTo>
                    <a:pt x="148054" y="1617221"/>
                    <a:pt x="149106" y="1614765"/>
                    <a:pt x="148405" y="1612660"/>
                  </a:cubicBezTo>
                  <a:cubicBezTo>
                    <a:pt x="147703" y="1610555"/>
                    <a:pt x="145247" y="1608801"/>
                    <a:pt x="141037" y="1607398"/>
                  </a:cubicBezTo>
                  <a:cubicBezTo>
                    <a:pt x="142440" y="1604591"/>
                    <a:pt x="148755" y="1597574"/>
                    <a:pt x="159982" y="1586347"/>
                  </a:cubicBezTo>
                  <a:cubicBezTo>
                    <a:pt x="162789" y="1586347"/>
                    <a:pt x="164192" y="1584944"/>
                    <a:pt x="164192" y="1582137"/>
                  </a:cubicBezTo>
                  <a:cubicBezTo>
                    <a:pt x="178226" y="1563894"/>
                    <a:pt x="187348" y="1547755"/>
                    <a:pt x="191558" y="1533722"/>
                  </a:cubicBezTo>
                  <a:cubicBezTo>
                    <a:pt x="195768" y="1521091"/>
                    <a:pt x="200679" y="1513373"/>
                    <a:pt x="206293" y="1510566"/>
                  </a:cubicBezTo>
                  <a:cubicBezTo>
                    <a:pt x="214713" y="1496533"/>
                    <a:pt x="222431" y="1476886"/>
                    <a:pt x="229448" y="1451626"/>
                  </a:cubicBezTo>
                  <a:cubicBezTo>
                    <a:pt x="235061" y="1437592"/>
                    <a:pt x="237868" y="1427067"/>
                    <a:pt x="237868" y="1420050"/>
                  </a:cubicBezTo>
                  <a:cubicBezTo>
                    <a:pt x="246288" y="1397597"/>
                    <a:pt x="249797" y="1378651"/>
                    <a:pt x="248393" y="1363215"/>
                  </a:cubicBezTo>
                  <a:lnTo>
                    <a:pt x="244183" y="1356900"/>
                  </a:lnTo>
                  <a:cubicBezTo>
                    <a:pt x="238570" y="1354093"/>
                    <a:pt x="232956" y="1347778"/>
                    <a:pt x="227343" y="1337954"/>
                  </a:cubicBezTo>
                  <a:lnTo>
                    <a:pt x="218923" y="1319009"/>
                  </a:lnTo>
                  <a:cubicBezTo>
                    <a:pt x="214713" y="1320412"/>
                    <a:pt x="210152" y="1322518"/>
                    <a:pt x="205240" y="1325324"/>
                  </a:cubicBezTo>
                  <a:cubicBezTo>
                    <a:pt x="200328" y="1328131"/>
                    <a:pt x="195768" y="1330938"/>
                    <a:pt x="191558" y="1333744"/>
                  </a:cubicBezTo>
                  <a:cubicBezTo>
                    <a:pt x="185944" y="1337954"/>
                    <a:pt x="179980" y="1340410"/>
                    <a:pt x="173665" y="1341112"/>
                  </a:cubicBezTo>
                  <a:cubicBezTo>
                    <a:pt x="167350" y="1341814"/>
                    <a:pt x="162087" y="1342866"/>
                    <a:pt x="157877" y="1344269"/>
                  </a:cubicBezTo>
                  <a:lnTo>
                    <a:pt x="117882" y="1352690"/>
                  </a:lnTo>
                  <a:lnTo>
                    <a:pt x="75781" y="1365320"/>
                  </a:lnTo>
                  <a:cubicBezTo>
                    <a:pt x="47714" y="1375143"/>
                    <a:pt x="29471" y="1380757"/>
                    <a:pt x="21051" y="1382160"/>
                  </a:cubicBezTo>
                  <a:cubicBezTo>
                    <a:pt x="23857" y="1380757"/>
                    <a:pt x="27015" y="1379353"/>
                    <a:pt x="30523" y="1377950"/>
                  </a:cubicBezTo>
                  <a:cubicBezTo>
                    <a:pt x="34032" y="1376547"/>
                    <a:pt x="37891" y="1373740"/>
                    <a:pt x="42101" y="1369530"/>
                  </a:cubicBezTo>
                  <a:lnTo>
                    <a:pt x="39996" y="1367425"/>
                  </a:lnTo>
                  <a:cubicBezTo>
                    <a:pt x="37189" y="1368828"/>
                    <a:pt x="23857" y="1374441"/>
                    <a:pt x="0" y="1384265"/>
                  </a:cubicBezTo>
                  <a:lnTo>
                    <a:pt x="31576" y="1359005"/>
                  </a:lnTo>
                  <a:cubicBezTo>
                    <a:pt x="56836" y="1337954"/>
                    <a:pt x="69466" y="1327429"/>
                    <a:pt x="69466" y="1327429"/>
                  </a:cubicBezTo>
                  <a:lnTo>
                    <a:pt x="86306" y="1312694"/>
                  </a:lnTo>
                  <a:cubicBezTo>
                    <a:pt x="91920" y="1307081"/>
                    <a:pt x="97533" y="1298661"/>
                    <a:pt x="103147" y="1287434"/>
                  </a:cubicBezTo>
                  <a:cubicBezTo>
                    <a:pt x="104550" y="1284627"/>
                    <a:pt x="107707" y="1280768"/>
                    <a:pt x="112619" y="1275856"/>
                  </a:cubicBezTo>
                  <a:cubicBezTo>
                    <a:pt x="117531" y="1270944"/>
                    <a:pt x="119987" y="1267085"/>
                    <a:pt x="119987" y="1264279"/>
                  </a:cubicBezTo>
                  <a:cubicBezTo>
                    <a:pt x="125600" y="1260068"/>
                    <a:pt x="132617" y="1251648"/>
                    <a:pt x="141037" y="1239018"/>
                  </a:cubicBezTo>
                  <a:cubicBezTo>
                    <a:pt x="142440" y="1234808"/>
                    <a:pt x="145949" y="1229546"/>
                    <a:pt x="151562" y="1223231"/>
                  </a:cubicBezTo>
                  <a:cubicBezTo>
                    <a:pt x="157176" y="1216915"/>
                    <a:pt x="160684" y="1210951"/>
                    <a:pt x="162087" y="1205338"/>
                  </a:cubicBezTo>
                  <a:cubicBezTo>
                    <a:pt x="171911" y="1196918"/>
                    <a:pt x="176822" y="1187796"/>
                    <a:pt x="176822" y="1177972"/>
                  </a:cubicBezTo>
                  <a:cubicBezTo>
                    <a:pt x="186646" y="1163939"/>
                    <a:pt x="192259" y="1152712"/>
                    <a:pt x="193663" y="1144292"/>
                  </a:cubicBezTo>
                  <a:cubicBezTo>
                    <a:pt x="197873" y="1140082"/>
                    <a:pt x="202434" y="1134118"/>
                    <a:pt x="207345" y="1126399"/>
                  </a:cubicBezTo>
                  <a:cubicBezTo>
                    <a:pt x="212257" y="1118681"/>
                    <a:pt x="216116" y="1112717"/>
                    <a:pt x="218923" y="1108507"/>
                  </a:cubicBezTo>
                  <a:cubicBezTo>
                    <a:pt x="224536" y="1098683"/>
                    <a:pt x="228746" y="1087456"/>
                    <a:pt x="231553" y="1074826"/>
                  </a:cubicBezTo>
                  <a:cubicBezTo>
                    <a:pt x="232956" y="1070616"/>
                    <a:pt x="235763" y="1064652"/>
                    <a:pt x="239973" y="1056933"/>
                  </a:cubicBezTo>
                  <a:cubicBezTo>
                    <a:pt x="244183" y="1049215"/>
                    <a:pt x="246288" y="1042549"/>
                    <a:pt x="246288" y="1036936"/>
                  </a:cubicBezTo>
                  <a:cubicBezTo>
                    <a:pt x="257515" y="1022902"/>
                    <a:pt x="264532" y="1006764"/>
                    <a:pt x="267338" y="988520"/>
                  </a:cubicBezTo>
                  <a:cubicBezTo>
                    <a:pt x="271549" y="967470"/>
                    <a:pt x="278565" y="948525"/>
                    <a:pt x="288389" y="931685"/>
                  </a:cubicBezTo>
                  <a:lnTo>
                    <a:pt x="298914" y="900109"/>
                  </a:lnTo>
                  <a:cubicBezTo>
                    <a:pt x="301721" y="883269"/>
                    <a:pt x="305229" y="868534"/>
                    <a:pt x="309439" y="855903"/>
                  </a:cubicBezTo>
                  <a:cubicBezTo>
                    <a:pt x="310842" y="840467"/>
                    <a:pt x="317859" y="818013"/>
                    <a:pt x="330489" y="788543"/>
                  </a:cubicBezTo>
                  <a:cubicBezTo>
                    <a:pt x="340313" y="752056"/>
                    <a:pt x="347329" y="709254"/>
                    <a:pt x="351539" y="660136"/>
                  </a:cubicBezTo>
                  <a:cubicBezTo>
                    <a:pt x="351539" y="639086"/>
                    <a:pt x="350136" y="623649"/>
                    <a:pt x="347329" y="613826"/>
                  </a:cubicBezTo>
                  <a:cubicBezTo>
                    <a:pt x="347329" y="612422"/>
                    <a:pt x="345224" y="607511"/>
                    <a:pt x="341014" y="599091"/>
                  </a:cubicBezTo>
                  <a:cubicBezTo>
                    <a:pt x="339611" y="597687"/>
                    <a:pt x="335752" y="595582"/>
                    <a:pt x="329437" y="592775"/>
                  </a:cubicBezTo>
                  <a:cubicBezTo>
                    <a:pt x="323122" y="589969"/>
                    <a:pt x="319262" y="586460"/>
                    <a:pt x="317859" y="582250"/>
                  </a:cubicBezTo>
                  <a:cubicBezTo>
                    <a:pt x="313649" y="578040"/>
                    <a:pt x="308036" y="575234"/>
                    <a:pt x="301019" y="573830"/>
                  </a:cubicBezTo>
                  <a:cubicBezTo>
                    <a:pt x="294002" y="569620"/>
                    <a:pt x="282074" y="561200"/>
                    <a:pt x="265233" y="548570"/>
                  </a:cubicBezTo>
                  <a:cubicBezTo>
                    <a:pt x="256813" y="540150"/>
                    <a:pt x="246990" y="535238"/>
                    <a:pt x="235763" y="533835"/>
                  </a:cubicBezTo>
                  <a:cubicBezTo>
                    <a:pt x="231553" y="529625"/>
                    <a:pt x="224887" y="524362"/>
                    <a:pt x="215765" y="518047"/>
                  </a:cubicBezTo>
                  <a:cubicBezTo>
                    <a:pt x="206644" y="511732"/>
                    <a:pt x="198574" y="505768"/>
                    <a:pt x="191558" y="500154"/>
                  </a:cubicBezTo>
                  <a:cubicBezTo>
                    <a:pt x="190154" y="497348"/>
                    <a:pt x="184541" y="492085"/>
                    <a:pt x="174717" y="484367"/>
                  </a:cubicBezTo>
                  <a:cubicBezTo>
                    <a:pt x="164894" y="476648"/>
                    <a:pt x="159281" y="468579"/>
                    <a:pt x="157877" y="460159"/>
                  </a:cubicBezTo>
                  <a:cubicBezTo>
                    <a:pt x="155070" y="457352"/>
                    <a:pt x="151562" y="454896"/>
                    <a:pt x="147352" y="452791"/>
                  </a:cubicBezTo>
                  <a:cubicBezTo>
                    <a:pt x="143142" y="450686"/>
                    <a:pt x="140335" y="447529"/>
                    <a:pt x="138932" y="443319"/>
                  </a:cubicBezTo>
                  <a:cubicBezTo>
                    <a:pt x="137529" y="441915"/>
                    <a:pt x="136125" y="440863"/>
                    <a:pt x="134722" y="440161"/>
                  </a:cubicBezTo>
                  <a:cubicBezTo>
                    <a:pt x="133319" y="439459"/>
                    <a:pt x="131915" y="438407"/>
                    <a:pt x="130512" y="437004"/>
                  </a:cubicBezTo>
                  <a:cubicBezTo>
                    <a:pt x="124898" y="432794"/>
                    <a:pt x="121390" y="430688"/>
                    <a:pt x="119987" y="430688"/>
                  </a:cubicBezTo>
                  <a:lnTo>
                    <a:pt x="122092" y="428583"/>
                  </a:lnTo>
                  <a:cubicBezTo>
                    <a:pt x="133319" y="429987"/>
                    <a:pt x="148054" y="433495"/>
                    <a:pt x="166297" y="439109"/>
                  </a:cubicBezTo>
                  <a:cubicBezTo>
                    <a:pt x="169104" y="440512"/>
                    <a:pt x="171209" y="441915"/>
                    <a:pt x="172612" y="443319"/>
                  </a:cubicBezTo>
                  <a:cubicBezTo>
                    <a:pt x="174016" y="444722"/>
                    <a:pt x="176121" y="445424"/>
                    <a:pt x="178927" y="445424"/>
                  </a:cubicBezTo>
                  <a:cubicBezTo>
                    <a:pt x="198574" y="455247"/>
                    <a:pt x="224536" y="462264"/>
                    <a:pt x="256813" y="466474"/>
                  </a:cubicBezTo>
                  <a:cubicBezTo>
                    <a:pt x="258217" y="467877"/>
                    <a:pt x="261023" y="468579"/>
                    <a:pt x="265233" y="468579"/>
                  </a:cubicBezTo>
                  <a:lnTo>
                    <a:pt x="288389" y="466474"/>
                  </a:lnTo>
                  <a:lnTo>
                    <a:pt x="294704" y="466474"/>
                  </a:lnTo>
                  <a:cubicBezTo>
                    <a:pt x="300317" y="466474"/>
                    <a:pt x="305931" y="469281"/>
                    <a:pt x="311544" y="474894"/>
                  </a:cubicBezTo>
                  <a:cubicBezTo>
                    <a:pt x="311544" y="469281"/>
                    <a:pt x="312947" y="465071"/>
                    <a:pt x="315754" y="462264"/>
                  </a:cubicBezTo>
                  <a:cubicBezTo>
                    <a:pt x="318561" y="462264"/>
                    <a:pt x="322420" y="462615"/>
                    <a:pt x="327332" y="463316"/>
                  </a:cubicBezTo>
                  <a:cubicBezTo>
                    <a:pt x="332243" y="464018"/>
                    <a:pt x="336103" y="465071"/>
                    <a:pt x="338909" y="466474"/>
                  </a:cubicBezTo>
                  <a:cubicBezTo>
                    <a:pt x="341716" y="462264"/>
                    <a:pt x="346628" y="460159"/>
                    <a:pt x="353645" y="460159"/>
                  </a:cubicBezTo>
                  <a:lnTo>
                    <a:pt x="364170" y="460159"/>
                  </a:lnTo>
                  <a:cubicBezTo>
                    <a:pt x="359960" y="454545"/>
                    <a:pt x="362766" y="451739"/>
                    <a:pt x="372590" y="451739"/>
                  </a:cubicBezTo>
                  <a:cubicBezTo>
                    <a:pt x="379606" y="448932"/>
                    <a:pt x="388027" y="444722"/>
                    <a:pt x="397850" y="439109"/>
                  </a:cubicBezTo>
                  <a:cubicBezTo>
                    <a:pt x="407673" y="430688"/>
                    <a:pt x="422409" y="423672"/>
                    <a:pt x="442056" y="418058"/>
                  </a:cubicBezTo>
                  <a:cubicBezTo>
                    <a:pt x="463106" y="412445"/>
                    <a:pt x="477841" y="405428"/>
                    <a:pt x="486261" y="397008"/>
                  </a:cubicBezTo>
                  <a:lnTo>
                    <a:pt x="498891" y="394903"/>
                  </a:lnTo>
                  <a:lnTo>
                    <a:pt x="486261" y="403323"/>
                  </a:lnTo>
                  <a:cubicBezTo>
                    <a:pt x="486261" y="404727"/>
                    <a:pt x="487664" y="405428"/>
                    <a:pt x="490471" y="405428"/>
                  </a:cubicBezTo>
                  <a:cubicBezTo>
                    <a:pt x="494681" y="401218"/>
                    <a:pt x="507311" y="393500"/>
                    <a:pt x="528362" y="382273"/>
                  </a:cubicBezTo>
                  <a:cubicBezTo>
                    <a:pt x="538185" y="376659"/>
                    <a:pt x="550114" y="371046"/>
                    <a:pt x="564147" y="365433"/>
                  </a:cubicBezTo>
                  <a:cubicBezTo>
                    <a:pt x="578180" y="359819"/>
                    <a:pt x="590811" y="354206"/>
                    <a:pt x="602037" y="348593"/>
                  </a:cubicBezTo>
                  <a:cubicBezTo>
                    <a:pt x="610458" y="342979"/>
                    <a:pt x="621333" y="336664"/>
                    <a:pt x="634665" y="329647"/>
                  </a:cubicBezTo>
                  <a:cubicBezTo>
                    <a:pt x="647997" y="322631"/>
                    <a:pt x="658873" y="316315"/>
                    <a:pt x="667293" y="310702"/>
                  </a:cubicBezTo>
                  <a:cubicBezTo>
                    <a:pt x="677117" y="305089"/>
                    <a:pt x="690449" y="298072"/>
                    <a:pt x="707289" y="289652"/>
                  </a:cubicBezTo>
                  <a:cubicBezTo>
                    <a:pt x="724129" y="281232"/>
                    <a:pt x="733952" y="274215"/>
                    <a:pt x="736759" y="268602"/>
                  </a:cubicBezTo>
                  <a:cubicBezTo>
                    <a:pt x="738162" y="268602"/>
                    <a:pt x="738864" y="267198"/>
                    <a:pt x="738864" y="264391"/>
                  </a:cubicBezTo>
                  <a:cubicBezTo>
                    <a:pt x="738864" y="262988"/>
                    <a:pt x="737812" y="260182"/>
                    <a:pt x="735707" y="255972"/>
                  </a:cubicBezTo>
                  <a:cubicBezTo>
                    <a:pt x="733601" y="251761"/>
                    <a:pt x="731146" y="245446"/>
                    <a:pt x="728339" y="237026"/>
                  </a:cubicBezTo>
                  <a:cubicBezTo>
                    <a:pt x="718515" y="211766"/>
                    <a:pt x="701675" y="181594"/>
                    <a:pt x="677818" y="146510"/>
                  </a:cubicBezTo>
                  <a:cubicBezTo>
                    <a:pt x="659575" y="119846"/>
                    <a:pt x="647646" y="103006"/>
                    <a:pt x="642033" y="95990"/>
                  </a:cubicBezTo>
                  <a:cubicBezTo>
                    <a:pt x="635016" y="90376"/>
                    <a:pt x="628350" y="84412"/>
                    <a:pt x="622035" y="78097"/>
                  </a:cubicBezTo>
                  <a:cubicBezTo>
                    <a:pt x="615720" y="71782"/>
                    <a:pt x="610458" y="66519"/>
                    <a:pt x="606247" y="62309"/>
                  </a:cubicBezTo>
                  <a:cubicBezTo>
                    <a:pt x="603441" y="58099"/>
                    <a:pt x="597477" y="53538"/>
                    <a:pt x="588355" y="48626"/>
                  </a:cubicBezTo>
                  <a:cubicBezTo>
                    <a:pt x="579233" y="43715"/>
                    <a:pt x="573970" y="39855"/>
                    <a:pt x="572567" y="37049"/>
                  </a:cubicBezTo>
                  <a:cubicBezTo>
                    <a:pt x="571164" y="35645"/>
                    <a:pt x="569760" y="33540"/>
                    <a:pt x="568357" y="30734"/>
                  </a:cubicBezTo>
                  <a:cubicBezTo>
                    <a:pt x="566954" y="27927"/>
                    <a:pt x="566252" y="25822"/>
                    <a:pt x="566252" y="24419"/>
                  </a:cubicBezTo>
                  <a:cubicBezTo>
                    <a:pt x="559235" y="13192"/>
                    <a:pt x="553622" y="6175"/>
                    <a:pt x="549412" y="3368"/>
                  </a:cubicBezTo>
                  <a:cubicBezTo>
                    <a:pt x="550815" y="562"/>
                    <a:pt x="552920" y="-491"/>
                    <a:pt x="555727" y="211"/>
                  </a:cubicBezTo>
                  <a:close/>
                  <a:moveTo>
                    <a:pt x="852535" y="502259"/>
                  </a:moveTo>
                  <a:cubicBezTo>
                    <a:pt x="851132" y="502259"/>
                    <a:pt x="848676" y="502961"/>
                    <a:pt x="845168" y="504364"/>
                  </a:cubicBezTo>
                  <a:cubicBezTo>
                    <a:pt x="841660" y="505768"/>
                    <a:pt x="839905" y="507873"/>
                    <a:pt x="839905" y="510680"/>
                  </a:cubicBezTo>
                  <a:cubicBezTo>
                    <a:pt x="838502" y="513486"/>
                    <a:pt x="836046" y="515591"/>
                    <a:pt x="832538" y="516995"/>
                  </a:cubicBezTo>
                  <a:cubicBezTo>
                    <a:pt x="829029" y="518398"/>
                    <a:pt x="826573" y="519801"/>
                    <a:pt x="825170" y="521205"/>
                  </a:cubicBezTo>
                  <a:cubicBezTo>
                    <a:pt x="820960" y="522608"/>
                    <a:pt x="816048" y="524362"/>
                    <a:pt x="810435" y="526467"/>
                  </a:cubicBezTo>
                  <a:cubicBezTo>
                    <a:pt x="804822" y="528572"/>
                    <a:pt x="801313" y="530326"/>
                    <a:pt x="799910" y="531730"/>
                  </a:cubicBezTo>
                  <a:lnTo>
                    <a:pt x="764124" y="544360"/>
                  </a:lnTo>
                  <a:cubicBezTo>
                    <a:pt x="764124" y="545763"/>
                    <a:pt x="759213" y="547868"/>
                    <a:pt x="749389" y="550675"/>
                  </a:cubicBezTo>
                  <a:lnTo>
                    <a:pt x="726234" y="569620"/>
                  </a:lnTo>
                  <a:cubicBezTo>
                    <a:pt x="722024" y="572427"/>
                    <a:pt x="716411" y="574532"/>
                    <a:pt x="709394" y="575935"/>
                  </a:cubicBezTo>
                  <a:cubicBezTo>
                    <a:pt x="702377" y="577339"/>
                    <a:pt x="696764" y="578742"/>
                    <a:pt x="692554" y="580145"/>
                  </a:cubicBezTo>
                  <a:cubicBezTo>
                    <a:pt x="685537" y="585759"/>
                    <a:pt x="676415" y="590670"/>
                    <a:pt x="665188" y="594880"/>
                  </a:cubicBezTo>
                  <a:cubicBezTo>
                    <a:pt x="653961" y="599091"/>
                    <a:pt x="645541" y="602599"/>
                    <a:pt x="639928" y="605406"/>
                  </a:cubicBezTo>
                  <a:lnTo>
                    <a:pt x="639928" y="609616"/>
                  </a:lnTo>
                  <a:lnTo>
                    <a:pt x="637823" y="605406"/>
                  </a:lnTo>
                  <a:lnTo>
                    <a:pt x="629403" y="609616"/>
                  </a:lnTo>
                  <a:lnTo>
                    <a:pt x="623088" y="611721"/>
                  </a:lnTo>
                  <a:cubicBezTo>
                    <a:pt x="620281" y="618737"/>
                    <a:pt x="613264" y="622246"/>
                    <a:pt x="602037" y="622246"/>
                  </a:cubicBezTo>
                  <a:cubicBezTo>
                    <a:pt x="580987" y="627859"/>
                    <a:pt x="569059" y="632069"/>
                    <a:pt x="566252" y="634876"/>
                  </a:cubicBezTo>
                  <a:cubicBezTo>
                    <a:pt x="563445" y="637683"/>
                    <a:pt x="553622" y="641191"/>
                    <a:pt x="536782" y="645401"/>
                  </a:cubicBezTo>
                  <a:cubicBezTo>
                    <a:pt x="532572" y="651015"/>
                    <a:pt x="524853" y="656628"/>
                    <a:pt x="513626" y="662241"/>
                  </a:cubicBezTo>
                  <a:lnTo>
                    <a:pt x="513626" y="668556"/>
                  </a:lnTo>
                  <a:cubicBezTo>
                    <a:pt x="515030" y="672766"/>
                    <a:pt x="515731" y="678380"/>
                    <a:pt x="515731" y="685397"/>
                  </a:cubicBezTo>
                  <a:cubicBezTo>
                    <a:pt x="515731" y="695220"/>
                    <a:pt x="515030" y="704693"/>
                    <a:pt x="513626" y="713814"/>
                  </a:cubicBezTo>
                  <a:cubicBezTo>
                    <a:pt x="512223" y="722936"/>
                    <a:pt x="511521" y="732409"/>
                    <a:pt x="511521" y="742232"/>
                  </a:cubicBezTo>
                  <a:cubicBezTo>
                    <a:pt x="510118" y="743636"/>
                    <a:pt x="510118" y="746442"/>
                    <a:pt x="511521" y="750652"/>
                  </a:cubicBezTo>
                  <a:lnTo>
                    <a:pt x="524152" y="742232"/>
                  </a:lnTo>
                  <a:cubicBezTo>
                    <a:pt x="535378" y="738022"/>
                    <a:pt x="542395" y="735215"/>
                    <a:pt x="545202" y="733812"/>
                  </a:cubicBezTo>
                  <a:lnTo>
                    <a:pt x="559937" y="723287"/>
                  </a:lnTo>
                  <a:cubicBezTo>
                    <a:pt x="572567" y="720480"/>
                    <a:pt x="583794" y="716270"/>
                    <a:pt x="593617" y="710657"/>
                  </a:cubicBezTo>
                  <a:lnTo>
                    <a:pt x="642033" y="672766"/>
                  </a:lnTo>
                  <a:cubicBezTo>
                    <a:pt x="642033" y="672766"/>
                    <a:pt x="656768" y="668556"/>
                    <a:pt x="686238" y="660136"/>
                  </a:cubicBezTo>
                  <a:cubicBezTo>
                    <a:pt x="689045" y="657330"/>
                    <a:pt x="693255" y="654523"/>
                    <a:pt x="698869" y="651716"/>
                  </a:cubicBezTo>
                  <a:lnTo>
                    <a:pt x="713604" y="649611"/>
                  </a:lnTo>
                  <a:cubicBezTo>
                    <a:pt x="716411" y="649611"/>
                    <a:pt x="720621" y="642244"/>
                    <a:pt x="726234" y="627508"/>
                  </a:cubicBezTo>
                  <a:cubicBezTo>
                    <a:pt x="731847" y="612773"/>
                    <a:pt x="731847" y="601196"/>
                    <a:pt x="726234" y="592775"/>
                  </a:cubicBezTo>
                  <a:cubicBezTo>
                    <a:pt x="729041" y="591372"/>
                    <a:pt x="732549" y="598740"/>
                    <a:pt x="736759" y="614878"/>
                  </a:cubicBezTo>
                  <a:cubicBezTo>
                    <a:pt x="740969" y="631017"/>
                    <a:pt x="744478" y="639086"/>
                    <a:pt x="747284" y="639086"/>
                  </a:cubicBezTo>
                  <a:cubicBezTo>
                    <a:pt x="751494" y="637683"/>
                    <a:pt x="750091" y="628561"/>
                    <a:pt x="743074" y="611721"/>
                  </a:cubicBezTo>
                  <a:cubicBezTo>
                    <a:pt x="736057" y="594880"/>
                    <a:pt x="729041" y="582952"/>
                    <a:pt x="722024" y="575935"/>
                  </a:cubicBezTo>
                  <a:cubicBezTo>
                    <a:pt x="727637" y="578742"/>
                    <a:pt x="738513" y="587162"/>
                    <a:pt x="754652" y="601196"/>
                  </a:cubicBezTo>
                  <a:cubicBezTo>
                    <a:pt x="770790" y="615229"/>
                    <a:pt x="779561" y="621544"/>
                    <a:pt x="780965" y="620141"/>
                  </a:cubicBezTo>
                  <a:cubicBezTo>
                    <a:pt x="779561" y="618737"/>
                    <a:pt x="777105" y="616632"/>
                    <a:pt x="773597" y="613826"/>
                  </a:cubicBezTo>
                  <a:cubicBezTo>
                    <a:pt x="770089" y="611019"/>
                    <a:pt x="766229" y="607511"/>
                    <a:pt x="762019" y="603301"/>
                  </a:cubicBezTo>
                  <a:cubicBezTo>
                    <a:pt x="766229" y="604704"/>
                    <a:pt x="772895" y="608563"/>
                    <a:pt x="782017" y="614878"/>
                  </a:cubicBezTo>
                  <a:cubicBezTo>
                    <a:pt x="791139" y="621193"/>
                    <a:pt x="796401" y="623649"/>
                    <a:pt x="797805" y="622246"/>
                  </a:cubicBezTo>
                  <a:cubicBezTo>
                    <a:pt x="814645" y="633473"/>
                    <a:pt x="825170" y="641191"/>
                    <a:pt x="829380" y="645401"/>
                  </a:cubicBezTo>
                  <a:cubicBezTo>
                    <a:pt x="837800" y="649611"/>
                    <a:pt x="842010" y="658031"/>
                    <a:pt x="842010" y="670661"/>
                  </a:cubicBezTo>
                  <a:cubicBezTo>
                    <a:pt x="842010" y="677678"/>
                    <a:pt x="843414" y="681186"/>
                    <a:pt x="846220" y="681186"/>
                  </a:cubicBezTo>
                  <a:cubicBezTo>
                    <a:pt x="847624" y="682590"/>
                    <a:pt x="849378" y="683291"/>
                    <a:pt x="851483" y="683291"/>
                  </a:cubicBezTo>
                  <a:cubicBezTo>
                    <a:pt x="853588" y="683291"/>
                    <a:pt x="854641" y="684695"/>
                    <a:pt x="854641" y="687502"/>
                  </a:cubicBezTo>
                  <a:cubicBezTo>
                    <a:pt x="858850" y="686098"/>
                    <a:pt x="863061" y="687502"/>
                    <a:pt x="867271" y="691712"/>
                  </a:cubicBezTo>
                  <a:cubicBezTo>
                    <a:pt x="867271" y="697325"/>
                    <a:pt x="867972" y="700833"/>
                    <a:pt x="869376" y="702237"/>
                  </a:cubicBezTo>
                  <a:cubicBezTo>
                    <a:pt x="866569" y="705043"/>
                    <a:pt x="866218" y="708552"/>
                    <a:pt x="868323" y="712762"/>
                  </a:cubicBezTo>
                  <a:cubicBezTo>
                    <a:pt x="870428" y="716972"/>
                    <a:pt x="871481" y="719779"/>
                    <a:pt x="871481" y="721182"/>
                  </a:cubicBezTo>
                  <a:cubicBezTo>
                    <a:pt x="872884" y="722585"/>
                    <a:pt x="874287" y="724340"/>
                    <a:pt x="875691" y="726445"/>
                  </a:cubicBezTo>
                  <a:cubicBezTo>
                    <a:pt x="877094" y="728550"/>
                    <a:pt x="877796" y="731005"/>
                    <a:pt x="877796" y="733812"/>
                  </a:cubicBezTo>
                  <a:cubicBezTo>
                    <a:pt x="879199" y="738022"/>
                    <a:pt x="879199" y="741531"/>
                    <a:pt x="877796" y="744337"/>
                  </a:cubicBezTo>
                  <a:cubicBezTo>
                    <a:pt x="876392" y="747144"/>
                    <a:pt x="874287" y="750652"/>
                    <a:pt x="871481" y="754862"/>
                  </a:cubicBezTo>
                  <a:cubicBezTo>
                    <a:pt x="867271" y="759072"/>
                    <a:pt x="864464" y="761177"/>
                    <a:pt x="863061" y="761177"/>
                  </a:cubicBezTo>
                  <a:cubicBezTo>
                    <a:pt x="858850" y="762581"/>
                    <a:pt x="854641" y="762581"/>
                    <a:pt x="850430" y="761177"/>
                  </a:cubicBezTo>
                  <a:cubicBezTo>
                    <a:pt x="850430" y="762581"/>
                    <a:pt x="850080" y="763283"/>
                    <a:pt x="849378" y="763283"/>
                  </a:cubicBezTo>
                  <a:cubicBezTo>
                    <a:pt x="848676" y="763283"/>
                    <a:pt x="848325" y="763283"/>
                    <a:pt x="848325" y="763283"/>
                  </a:cubicBezTo>
                  <a:cubicBezTo>
                    <a:pt x="846922" y="759072"/>
                    <a:pt x="844115" y="756967"/>
                    <a:pt x="839905" y="756967"/>
                  </a:cubicBezTo>
                  <a:cubicBezTo>
                    <a:pt x="837099" y="756967"/>
                    <a:pt x="833239" y="758371"/>
                    <a:pt x="828328" y="761177"/>
                  </a:cubicBezTo>
                  <a:cubicBezTo>
                    <a:pt x="823416" y="763984"/>
                    <a:pt x="819557" y="765387"/>
                    <a:pt x="816750" y="765387"/>
                  </a:cubicBezTo>
                  <a:cubicBezTo>
                    <a:pt x="813943" y="765387"/>
                    <a:pt x="811838" y="766089"/>
                    <a:pt x="810435" y="767493"/>
                  </a:cubicBezTo>
                  <a:cubicBezTo>
                    <a:pt x="809032" y="768896"/>
                    <a:pt x="806927" y="769598"/>
                    <a:pt x="804120" y="769598"/>
                  </a:cubicBezTo>
                  <a:lnTo>
                    <a:pt x="787280" y="775913"/>
                  </a:lnTo>
                  <a:lnTo>
                    <a:pt x="780965" y="775913"/>
                  </a:lnTo>
                  <a:cubicBezTo>
                    <a:pt x="776755" y="775913"/>
                    <a:pt x="770439" y="777316"/>
                    <a:pt x="762019" y="780123"/>
                  </a:cubicBezTo>
                  <a:cubicBezTo>
                    <a:pt x="750793" y="782929"/>
                    <a:pt x="742372" y="783631"/>
                    <a:pt x="736759" y="782228"/>
                  </a:cubicBezTo>
                  <a:lnTo>
                    <a:pt x="711499" y="788543"/>
                  </a:lnTo>
                  <a:cubicBezTo>
                    <a:pt x="705885" y="791350"/>
                    <a:pt x="698167" y="792753"/>
                    <a:pt x="688344" y="792753"/>
                  </a:cubicBezTo>
                  <a:cubicBezTo>
                    <a:pt x="684133" y="795560"/>
                    <a:pt x="676415" y="799068"/>
                    <a:pt x="665188" y="803278"/>
                  </a:cubicBezTo>
                  <a:lnTo>
                    <a:pt x="646243" y="809593"/>
                  </a:lnTo>
                  <a:cubicBezTo>
                    <a:pt x="642033" y="809593"/>
                    <a:pt x="634315" y="810996"/>
                    <a:pt x="623088" y="813803"/>
                  </a:cubicBezTo>
                  <a:lnTo>
                    <a:pt x="589407" y="826433"/>
                  </a:lnTo>
                  <a:cubicBezTo>
                    <a:pt x="586601" y="826433"/>
                    <a:pt x="584145" y="827135"/>
                    <a:pt x="582040" y="828538"/>
                  </a:cubicBezTo>
                  <a:cubicBezTo>
                    <a:pt x="579935" y="829942"/>
                    <a:pt x="578180" y="831345"/>
                    <a:pt x="576777" y="832748"/>
                  </a:cubicBezTo>
                  <a:lnTo>
                    <a:pt x="564147" y="839063"/>
                  </a:lnTo>
                  <a:cubicBezTo>
                    <a:pt x="558534" y="843273"/>
                    <a:pt x="551517" y="845378"/>
                    <a:pt x="543097" y="845378"/>
                  </a:cubicBezTo>
                  <a:cubicBezTo>
                    <a:pt x="543097" y="845378"/>
                    <a:pt x="542746" y="845729"/>
                    <a:pt x="542044" y="846431"/>
                  </a:cubicBezTo>
                  <a:cubicBezTo>
                    <a:pt x="541343" y="847133"/>
                    <a:pt x="540992" y="847483"/>
                    <a:pt x="540992" y="847483"/>
                  </a:cubicBezTo>
                  <a:cubicBezTo>
                    <a:pt x="540992" y="848887"/>
                    <a:pt x="540290" y="850290"/>
                    <a:pt x="538887" y="851693"/>
                  </a:cubicBezTo>
                  <a:cubicBezTo>
                    <a:pt x="537483" y="853097"/>
                    <a:pt x="536080" y="853097"/>
                    <a:pt x="534677" y="851693"/>
                  </a:cubicBezTo>
                  <a:lnTo>
                    <a:pt x="534677" y="843273"/>
                  </a:lnTo>
                  <a:cubicBezTo>
                    <a:pt x="530467" y="844677"/>
                    <a:pt x="528011" y="845729"/>
                    <a:pt x="527309" y="846431"/>
                  </a:cubicBezTo>
                  <a:cubicBezTo>
                    <a:pt x="526607" y="847133"/>
                    <a:pt x="526257" y="848185"/>
                    <a:pt x="526257" y="849588"/>
                  </a:cubicBezTo>
                  <a:lnTo>
                    <a:pt x="528362" y="851693"/>
                  </a:lnTo>
                  <a:cubicBezTo>
                    <a:pt x="522748" y="860114"/>
                    <a:pt x="517836" y="864324"/>
                    <a:pt x="513626" y="864324"/>
                  </a:cubicBezTo>
                  <a:lnTo>
                    <a:pt x="509416" y="866429"/>
                  </a:lnTo>
                  <a:cubicBezTo>
                    <a:pt x="508013" y="865025"/>
                    <a:pt x="506961" y="864674"/>
                    <a:pt x="506259" y="865376"/>
                  </a:cubicBezTo>
                  <a:cubicBezTo>
                    <a:pt x="505557" y="866078"/>
                    <a:pt x="504505" y="866429"/>
                    <a:pt x="503101" y="866429"/>
                  </a:cubicBezTo>
                  <a:lnTo>
                    <a:pt x="500996" y="866429"/>
                  </a:lnTo>
                  <a:lnTo>
                    <a:pt x="494681" y="889584"/>
                  </a:lnTo>
                  <a:cubicBezTo>
                    <a:pt x="500295" y="896601"/>
                    <a:pt x="506610" y="902214"/>
                    <a:pt x="513626" y="906424"/>
                  </a:cubicBezTo>
                  <a:lnTo>
                    <a:pt x="530467" y="906424"/>
                  </a:lnTo>
                  <a:cubicBezTo>
                    <a:pt x="530467" y="907828"/>
                    <a:pt x="529765" y="908880"/>
                    <a:pt x="528362" y="909582"/>
                  </a:cubicBezTo>
                  <a:cubicBezTo>
                    <a:pt x="526958" y="910284"/>
                    <a:pt x="526257" y="911336"/>
                    <a:pt x="526257" y="912739"/>
                  </a:cubicBezTo>
                  <a:cubicBezTo>
                    <a:pt x="526257" y="915546"/>
                    <a:pt x="525555" y="917651"/>
                    <a:pt x="524152" y="919054"/>
                  </a:cubicBezTo>
                  <a:cubicBezTo>
                    <a:pt x="525555" y="920458"/>
                    <a:pt x="528362" y="921159"/>
                    <a:pt x="532572" y="921159"/>
                  </a:cubicBezTo>
                  <a:cubicBezTo>
                    <a:pt x="536782" y="919756"/>
                    <a:pt x="539939" y="919405"/>
                    <a:pt x="542044" y="920107"/>
                  </a:cubicBezTo>
                  <a:cubicBezTo>
                    <a:pt x="544149" y="920809"/>
                    <a:pt x="546605" y="922563"/>
                    <a:pt x="549412" y="925370"/>
                  </a:cubicBezTo>
                  <a:lnTo>
                    <a:pt x="557832" y="933790"/>
                  </a:lnTo>
                  <a:cubicBezTo>
                    <a:pt x="560639" y="938000"/>
                    <a:pt x="565550" y="938000"/>
                    <a:pt x="572567" y="933790"/>
                  </a:cubicBezTo>
                  <a:cubicBezTo>
                    <a:pt x="572567" y="932386"/>
                    <a:pt x="573620" y="932035"/>
                    <a:pt x="575725" y="932737"/>
                  </a:cubicBezTo>
                  <a:cubicBezTo>
                    <a:pt x="577830" y="933439"/>
                    <a:pt x="579584" y="933088"/>
                    <a:pt x="580987" y="931685"/>
                  </a:cubicBezTo>
                  <a:cubicBezTo>
                    <a:pt x="599231" y="924668"/>
                    <a:pt x="610458" y="919756"/>
                    <a:pt x="614668" y="916949"/>
                  </a:cubicBezTo>
                  <a:cubicBezTo>
                    <a:pt x="616071" y="914143"/>
                    <a:pt x="618176" y="912038"/>
                    <a:pt x="620983" y="910634"/>
                  </a:cubicBezTo>
                  <a:cubicBezTo>
                    <a:pt x="623789" y="909231"/>
                    <a:pt x="625894" y="907828"/>
                    <a:pt x="627298" y="906424"/>
                  </a:cubicBezTo>
                  <a:cubicBezTo>
                    <a:pt x="635718" y="903618"/>
                    <a:pt x="644138" y="899407"/>
                    <a:pt x="652558" y="893794"/>
                  </a:cubicBezTo>
                  <a:cubicBezTo>
                    <a:pt x="655365" y="892391"/>
                    <a:pt x="662381" y="889584"/>
                    <a:pt x="673608" y="885374"/>
                  </a:cubicBezTo>
                  <a:lnTo>
                    <a:pt x="675713" y="885374"/>
                  </a:lnTo>
                  <a:cubicBezTo>
                    <a:pt x="677117" y="882567"/>
                    <a:pt x="680625" y="879761"/>
                    <a:pt x="686238" y="876954"/>
                  </a:cubicBezTo>
                  <a:cubicBezTo>
                    <a:pt x="691852" y="874147"/>
                    <a:pt x="695360" y="871340"/>
                    <a:pt x="696764" y="868534"/>
                  </a:cubicBezTo>
                  <a:lnTo>
                    <a:pt x="698869" y="868534"/>
                  </a:lnTo>
                  <a:cubicBezTo>
                    <a:pt x="704482" y="867130"/>
                    <a:pt x="709394" y="865025"/>
                    <a:pt x="713604" y="862219"/>
                  </a:cubicBezTo>
                  <a:cubicBezTo>
                    <a:pt x="717814" y="859412"/>
                    <a:pt x="722024" y="857307"/>
                    <a:pt x="726234" y="855903"/>
                  </a:cubicBezTo>
                  <a:lnTo>
                    <a:pt x="726234" y="853799"/>
                  </a:lnTo>
                  <a:cubicBezTo>
                    <a:pt x="731847" y="853799"/>
                    <a:pt x="736408" y="853097"/>
                    <a:pt x="739917" y="851693"/>
                  </a:cubicBezTo>
                  <a:cubicBezTo>
                    <a:pt x="743425" y="850290"/>
                    <a:pt x="746582" y="848887"/>
                    <a:pt x="749389" y="847483"/>
                  </a:cubicBezTo>
                  <a:lnTo>
                    <a:pt x="774649" y="836958"/>
                  </a:lnTo>
                  <a:cubicBezTo>
                    <a:pt x="777456" y="835555"/>
                    <a:pt x="779912" y="834152"/>
                    <a:pt x="782017" y="832748"/>
                  </a:cubicBezTo>
                  <a:cubicBezTo>
                    <a:pt x="784122" y="831345"/>
                    <a:pt x="787280" y="830643"/>
                    <a:pt x="791490" y="830643"/>
                  </a:cubicBezTo>
                  <a:cubicBezTo>
                    <a:pt x="799910" y="829240"/>
                    <a:pt x="804822" y="827486"/>
                    <a:pt x="806225" y="825381"/>
                  </a:cubicBezTo>
                  <a:cubicBezTo>
                    <a:pt x="807628" y="823276"/>
                    <a:pt x="808330" y="819416"/>
                    <a:pt x="808330" y="813803"/>
                  </a:cubicBezTo>
                  <a:cubicBezTo>
                    <a:pt x="806927" y="810996"/>
                    <a:pt x="809032" y="808190"/>
                    <a:pt x="814645" y="805383"/>
                  </a:cubicBezTo>
                  <a:cubicBezTo>
                    <a:pt x="814645" y="805383"/>
                    <a:pt x="814996" y="805032"/>
                    <a:pt x="815698" y="804330"/>
                  </a:cubicBezTo>
                  <a:cubicBezTo>
                    <a:pt x="816399" y="803629"/>
                    <a:pt x="816750" y="803278"/>
                    <a:pt x="816750" y="803278"/>
                  </a:cubicBezTo>
                  <a:cubicBezTo>
                    <a:pt x="822363" y="804681"/>
                    <a:pt x="828678" y="805383"/>
                    <a:pt x="835695" y="805383"/>
                  </a:cubicBezTo>
                  <a:cubicBezTo>
                    <a:pt x="842712" y="805383"/>
                    <a:pt x="848325" y="806786"/>
                    <a:pt x="852535" y="809593"/>
                  </a:cubicBezTo>
                  <a:cubicBezTo>
                    <a:pt x="856746" y="812400"/>
                    <a:pt x="862008" y="814856"/>
                    <a:pt x="868323" y="816960"/>
                  </a:cubicBezTo>
                  <a:cubicBezTo>
                    <a:pt x="874638" y="819066"/>
                    <a:pt x="879901" y="820820"/>
                    <a:pt x="884111" y="822223"/>
                  </a:cubicBezTo>
                  <a:cubicBezTo>
                    <a:pt x="888321" y="826433"/>
                    <a:pt x="891829" y="828538"/>
                    <a:pt x="894636" y="828538"/>
                  </a:cubicBezTo>
                  <a:cubicBezTo>
                    <a:pt x="903056" y="829942"/>
                    <a:pt x="910424" y="833099"/>
                    <a:pt x="916739" y="838011"/>
                  </a:cubicBezTo>
                  <a:cubicBezTo>
                    <a:pt x="923054" y="842923"/>
                    <a:pt x="927615" y="848185"/>
                    <a:pt x="930421" y="853799"/>
                  </a:cubicBezTo>
                  <a:cubicBezTo>
                    <a:pt x="930421" y="858009"/>
                    <a:pt x="933930" y="862920"/>
                    <a:pt x="940947" y="868534"/>
                  </a:cubicBezTo>
                  <a:lnTo>
                    <a:pt x="968312" y="881164"/>
                  </a:lnTo>
                  <a:cubicBezTo>
                    <a:pt x="972522" y="882567"/>
                    <a:pt x="974627" y="886076"/>
                    <a:pt x="974627" y="891689"/>
                  </a:cubicBezTo>
                  <a:cubicBezTo>
                    <a:pt x="974627" y="897303"/>
                    <a:pt x="976030" y="900109"/>
                    <a:pt x="978837" y="900109"/>
                  </a:cubicBezTo>
                  <a:cubicBezTo>
                    <a:pt x="983047" y="904319"/>
                    <a:pt x="986555" y="906424"/>
                    <a:pt x="989362" y="906424"/>
                  </a:cubicBezTo>
                  <a:lnTo>
                    <a:pt x="991467" y="904319"/>
                  </a:lnTo>
                  <a:cubicBezTo>
                    <a:pt x="991467" y="902916"/>
                    <a:pt x="991467" y="901863"/>
                    <a:pt x="991467" y="901162"/>
                  </a:cubicBezTo>
                  <a:cubicBezTo>
                    <a:pt x="991467" y="900460"/>
                    <a:pt x="992169" y="900109"/>
                    <a:pt x="993572" y="900109"/>
                  </a:cubicBezTo>
                  <a:cubicBezTo>
                    <a:pt x="1001992" y="900109"/>
                    <a:pt x="1004799" y="898004"/>
                    <a:pt x="1001992" y="893794"/>
                  </a:cubicBezTo>
                  <a:lnTo>
                    <a:pt x="1004097" y="889584"/>
                  </a:lnTo>
                  <a:lnTo>
                    <a:pt x="1010412" y="881164"/>
                  </a:lnTo>
                  <a:lnTo>
                    <a:pt x="1010412" y="876954"/>
                  </a:lnTo>
                  <a:cubicBezTo>
                    <a:pt x="1010412" y="874147"/>
                    <a:pt x="1012517" y="872042"/>
                    <a:pt x="1016727" y="870639"/>
                  </a:cubicBezTo>
                  <a:cubicBezTo>
                    <a:pt x="1020938" y="867832"/>
                    <a:pt x="1024446" y="864674"/>
                    <a:pt x="1027253" y="861166"/>
                  </a:cubicBezTo>
                  <a:cubicBezTo>
                    <a:pt x="1030059" y="857658"/>
                    <a:pt x="1032866" y="855903"/>
                    <a:pt x="1035673" y="855903"/>
                  </a:cubicBezTo>
                  <a:lnTo>
                    <a:pt x="1037778" y="851693"/>
                  </a:lnTo>
                  <a:cubicBezTo>
                    <a:pt x="1008307" y="798366"/>
                    <a:pt x="986555" y="761879"/>
                    <a:pt x="972522" y="742232"/>
                  </a:cubicBezTo>
                  <a:cubicBezTo>
                    <a:pt x="964102" y="719779"/>
                    <a:pt x="952173" y="694518"/>
                    <a:pt x="936736" y="666451"/>
                  </a:cubicBezTo>
                  <a:cubicBezTo>
                    <a:pt x="921300" y="638384"/>
                    <a:pt x="910073" y="618737"/>
                    <a:pt x="903056" y="607511"/>
                  </a:cubicBezTo>
                  <a:cubicBezTo>
                    <a:pt x="897443" y="590670"/>
                    <a:pt x="888672" y="571374"/>
                    <a:pt x="876743" y="549622"/>
                  </a:cubicBezTo>
                  <a:cubicBezTo>
                    <a:pt x="864815" y="527871"/>
                    <a:pt x="856746" y="512083"/>
                    <a:pt x="852535" y="502259"/>
                  </a:cubicBezTo>
                  <a:close/>
                  <a:moveTo>
                    <a:pt x="759914" y="956945"/>
                  </a:moveTo>
                  <a:lnTo>
                    <a:pt x="751494" y="965365"/>
                  </a:lnTo>
                  <a:cubicBezTo>
                    <a:pt x="750091" y="969575"/>
                    <a:pt x="746582" y="975890"/>
                    <a:pt x="740969" y="984310"/>
                  </a:cubicBezTo>
                  <a:lnTo>
                    <a:pt x="728339" y="1001150"/>
                  </a:lnTo>
                  <a:cubicBezTo>
                    <a:pt x="728339" y="1001150"/>
                    <a:pt x="727988" y="1000800"/>
                    <a:pt x="727286" y="1000098"/>
                  </a:cubicBezTo>
                  <a:cubicBezTo>
                    <a:pt x="726585" y="999396"/>
                    <a:pt x="726234" y="999045"/>
                    <a:pt x="726234" y="999045"/>
                  </a:cubicBezTo>
                  <a:cubicBezTo>
                    <a:pt x="726234" y="994835"/>
                    <a:pt x="727637" y="989573"/>
                    <a:pt x="730444" y="983258"/>
                  </a:cubicBezTo>
                  <a:cubicBezTo>
                    <a:pt x="733251" y="976943"/>
                    <a:pt x="735356" y="970978"/>
                    <a:pt x="736759" y="965365"/>
                  </a:cubicBezTo>
                  <a:lnTo>
                    <a:pt x="732549" y="967470"/>
                  </a:lnTo>
                  <a:cubicBezTo>
                    <a:pt x="729742" y="968873"/>
                    <a:pt x="725181" y="970628"/>
                    <a:pt x="718866" y="972733"/>
                  </a:cubicBezTo>
                  <a:cubicBezTo>
                    <a:pt x="712551" y="974838"/>
                    <a:pt x="707990" y="975890"/>
                    <a:pt x="705184" y="975890"/>
                  </a:cubicBezTo>
                  <a:cubicBezTo>
                    <a:pt x="702377" y="977293"/>
                    <a:pt x="698167" y="979048"/>
                    <a:pt x="692554" y="981153"/>
                  </a:cubicBezTo>
                  <a:cubicBezTo>
                    <a:pt x="686940" y="983258"/>
                    <a:pt x="682730" y="984310"/>
                    <a:pt x="679923" y="984310"/>
                  </a:cubicBezTo>
                  <a:lnTo>
                    <a:pt x="650453" y="992730"/>
                  </a:lnTo>
                  <a:cubicBezTo>
                    <a:pt x="646243" y="994134"/>
                    <a:pt x="640980" y="995888"/>
                    <a:pt x="634665" y="997993"/>
                  </a:cubicBezTo>
                  <a:cubicBezTo>
                    <a:pt x="628350" y="1000098"/>
                    <a:pt x="623088" y="1002554"/>
                    <a:pt x="618878" y="1005360"/>
                  </a:cubicBezTo>
                  <a:cubicBezTo>
                    <a:pt x="617474" y="1008167"/>
                    <a:pt x="617474" y="1011675"/>
                    <a:pt x="618878" y="1015886"/>
                  </a:cubicBezTo>
                  <a:cubicBezTo>
                    <a:pt x="620281" y="1017289"/>
                    <a:pt x="620983" y="1018692"/>
                    <a:pt x="620983" y="1020096"/>
                  </a:cubicBezTo>
                  <a:cubicBezTo>
                    <a:pt x="620983" y="1021499"/>
                    <a:pt x="620281" y="1022902"/>
                    <a:pt x="618878" y="1024306"/>
                  </a:cubicBezTo>
                  <a:cubicBezTo>
                    <a:pt x="617474" y="1027112"/>
                    <a:pt x="613966" y="1030621"/>
                    <a:pt x="608353" y="1034831"/>
                  </a:cubicBezTo>
                  <a:cubicBezTo>
                    <a:pt x="619579" y="1034831"/>
                    <a:pt x="625193" y="1039041"/>
                    <a:pt x="625193" y="1047461"/>
                  </a:cubicBezTo>
                  <a:cubicBezTo>
                    <a:pt x="625193" y="1050268"/>
                    <a:pt x="630104" y="1054478"/>
                    <a:pt x="639928" y="1060091"/>
                  </a:cubicBezTo>
                  <a:lnTo>
                    <a:pt x="644138" y="1062196"/>
                  </a:lnTo>
                  <a:lnTo>
                    <a:pt x="648348" y="1068511"/>
                  </a:lnTo>
                  <a:cubicBezTo>
                    <a:pt x="649751" y="1072721"/>
                    <a:pt x="653260" y="1075528"/>
                    <a:pt x="658873" y="1076931"/>
                  </a:cubicBezTo>
                  <a:cubicBezTo>
                    <a:pt x="664487" y="1078335"/>
                    <a:pt x="668697" y="1079738"/>
                    <a:pt x="671503" y="1081141"/>
                  </a:cubicBezTo>
                  <a:lnTo>
                    <a:pt x="675713" y="1081141"/>
                  </a:lnTo>
                  <a:cubicBezTo>
                    <a:pt x="679923" y="1079738"/>
                    <a:pt x="684133" y="1081141"/>
                    <a:pt x="688344" y="1085351"/>
                  </a:cubicBezTo>
                  <a:cubicBezTo>
                    <a:pt x="691150" y="1090965"/>
                    <a:pt x="695360" y="1094473"/>
                    <a:pt x="700974" y="1095876"/>
                  </a:cubicBezTo>
                  <a:cubicBezTo>
                    <a:pt x="703780" y="1095876"/>
                    <a:pt x="705885" y="1096578"/>
                    <a:pt x="707289" y="1097982"/>
                  </a:cubicBezTo>
                  <a:cubicBezTo>
                    <a:pt x="708692" y="1099385"/>
                    <a:pt x="710797" y="1100086"/>
                    <a:pt x="713604" y="1100086"/>
                  </a:cubicBezTo>
                  <a:cubicBezTo>
                    <a:pt x="724831" y="1109910"/>
                    <a:pt x="732549" y="1108507"/>
                    <a:pt x="736759" y="1095876"/>
                  </a:cubicBezTo>
                  <a:lnTo>
                    <a:pt x="736759" y="1093771"/>
                  </a:lnTo>
                  <a:cubicBezTo>
                    <a:pt x="743776" y="1085351"/>
                    <a:pt x="750091" y="1074826"/>
                    <a:pt x="755704" y="1062196"/>
                  </a:cubicBezTo>
                  <a:lnTo>
                    <a:pt x="772544" y="1034831"/>
                  </a:lnTo>
                  <a:cubicBezTo>
                    <a:pt x="773948" y="1025007"/>
                    <a:pt x="776755" y="1015184"/>
                    <a:pt x="780965" y="1005360"/>
                  </a:cubicBezTo>
                  <a:cubicBezTo>
                    <a:pt x="783771" y="999747"/>
                    <a:pt x="784122" y="996589"/>
                    <a:pt x="782017" y="995888"/>
                  </a:cubicBezTo>
                  <a:cubicBezTo>
                    <a:pt x="779912" y="995186"/>
                    <a:pt x="776755" y="994835"/>
                    <a:pt x="772544" y="994835"/>
                  </a:cubicBezTo>
                  <a:cubicBezTo>
                    <a:pt x="768334" y="994835"/>
                    <a:pt x="764475" y="993783"/>
                    <a:pt x="760967" y="991678"/>
                  </a:cubicBezTo>
                  <a:cubicBezTo>
                    <a:pt x="757458" y="989573"/>
                    <a:pt x="755704" y="987117"/>
                    <a:pt x="755704" y="984310"/>
                  </a:cubicBezTo>
                  <a:lnTo>
                    <a:pt x="759914" y="971680"/>
                  </a:lnTo>
                  <a:cubicBezTo>
                    <a:pt x="765528" y="966067"/>
                    <a:pt x="765528" y="961155"/>
                    <a:pt x="759914" y="956945"/>
                  </a:cubicBezTo>
                  <a:close/>
                  <a:moveTo>
                    <a:pt x="1157764" y="1034831"/>
                  </a:moveTo>
                  <a:cubicBezTo>
                    <a:pt x="1154958" y="1034831"/>
                    <a:pt x="1152151" y="1036234"/>
                    <a:pt x="1149344" y="1039041"/>
                  </a:cubicBezTo>
                  <a:cubicBezTo>
                    <a:pt x="1147941" y="1040444"/>
                    <a:pt x="1146186" y="1040795"/>
                    <a:pt x="1144081" y="1040093"/>
                  </a:cubicBezTo>
                  <a:cubicBezTo>
                    <a:pt x="1141976" y="1039392"/>
                    <a:pt x="1139521" y="1039743"/>
                    <a:pt x="1136714" y="1041146"/>
                  </a:cubicBezTo>
                  <a:lnTo>
                    <a:pt x="1119874" y="1055881"/>
                  </a:lnTo>
                  <a:cubicBezTo>
                    <a:pt x="1117067" y="1058688"/>
                    <a:pt x="1113559" y="1060793"/>
                    <a:pt x="1109349" y="1062196"/>
                  </a:cubicBezTo>
                  <a:cubicBezTo>
                    <a:pt x="1107945" y="1065003"/>
                    <a:pt x="1103033" y="1066406"/>
                    <a:pt x="1094613" y="1066406"/>
                  </a:cubicBezTo>
                  <a:lnTo>
                    <a:pt x="1092508" y="1070616"/>
                  </a:lnTo>
                  <a:cubicBezTo>
                    <a:pt x="1092508" y="1074826"/>
                    <a:pt x="1088298" y="1076931"/>
                    <a:pt x="1079878" y="1076931"/>
                  </a:cubicBezTo>
                  <a:cubicBezTo>
                    <a:pt x="1077071" y="1078335"/>
                    <a:pt x="1073563" y="1080089"/>
                    <a:pt x="1069353" y="1082194"/>
                  </a:cubicBezTo>
                  <a:cubicBezTo>
                    <a:pt x="1065143" y="1084299"/>
                    <a:pt x="1061635" y="1085351"/>
                    <a:pt x="1058828" y="1085351"/>
                  </a:cubicBezTo>
                  <a:cubicBezTo>
                    <a:pt x="1057425" y="1086755"/>
                    <a:pt x="1054618" y="1087456"/>
                    <a:pt x="1050408" y="1087456"/>
                  </a:cubicBezTo>
                  <a:cubicBezTo>
                    <a:pt x="1041988" y="1087456"/>
                    <a:pt x="1034971" y="1084650"/>
                    <a:pt x="1029358" y="1079036"/>
                  </a:cubicBezTo>
                  <a:cubicBezTo>
                    <a:pt x="1029358" y="1076230"/>
                    <a:pt x="1026551" y="1073423"/>
                    <a:pt x="1020938" y="1070616"/>
                  </a:cubicBezTo>
                  <a:lnTo>
                    <a:pt x="1018832" y="1079036"/>
                  </a:lnTo>
                  <a:cubicBezTo>
                    <a:pt x="1020236" y="1081843"/>
                    <a:pt x="1022341" y="1083597"/>
                    <a:pt x="1025148" y="1084299"/>
                  </a:cubicBezTo>
                  <a:cubicBezTo>
                    <a:pt x="1027954" y="1085001"/>
                    <a:pt x="1029358" y="1086053"/>
                    <a:pt x="1029358" y="1087456"/>
                  </a:cubicBezTo>
                  <a:cubicBezTo>
                    <a:pt x="1029358" y="1088860"/>
                    <a:pt x="1027954" y="1089561"/>
                    <a:pt x="1025148" y="1089561"/>
                  </a:cubicBezTo>
                  <a:cubicBezTo>
                    <a:pt x="1015324" y="1089561"/>
                    <a:pt x="1008307" y="1092368"/>
                    <a:pt x="1004097" y="1097982"/>
                  </a:cubicBezTo>
                  <a:cubicBezTo>
                    <a:pt x="1002694" y="1100788"/>
                    <a:pt x="1000238" y="1101139"/>
                    <a:pt x="996730" y="1099034"/>
                  </a:cubicBezTo>
                  <a:cubicBezTo>
                    <a:pt x="993221" y="1096929"/>
                    <a:pt x="991467" y="1093771"/>
                    <a:pt x="991467" y="1089561"/>
                  </a:cubicBezTo>
                  <a:lnTo>
                    <a:pt x="991467" y="1083246"/>
                  </a:lnTo>
                  <a:lnTo>
                    <a:pt x="987257" y="1083246"/>
                  </a:lnTo>
                  <a:cubicBezTo>
                    <a:pt x="987257" y="1090263"/>
                    <a:pt x="987959" y="1095876"/>
                    <a:pt x="989362" y="1100086"/>
                  </a:cubicBezTo>
                  <a:lnTo>
                    <a:pt x="970417" y="1100086"/>
                  </a:lnTo>
                  <a:cubicBezTo>
                    <a:pt x="970417" y="1097280"/>
                    <a:pt x="969715" y="1094824"/>
                    <a:pt x="968312" y="1092719"/>
                  </a:cubicBezTo>
                  <a:cubicBezTo>
                    <a:pt x="966908" y="1090614"/>
                    <a:pt x="965505" y="1089561"/>
                    <a:pt x="964102" y="1089561"/>
                  </a:cubicBezTo>
                  <a:cubicBezTo>
                    <a:pt x="959892" y="1085351"/>
                    <a:pt x="956383" y="1086755"/>
                    <a:pt x="953577" y="1093771"/>
                  </a:cubicBezTo>
                  <a:lnTo>
                    <a:pt x="951472" y="1104297"/>
                  </a:lnTo>
                  <a:cubicBezTo>
                    <a:pt x="950068" y="1105700"/>
                    <a:pt x="944455" y="1104998"/>
                    <a:pt x="934631" y="1102192"/>
                  </a:cubicBezTo>
                  <a:lnTo>
                    <a:pt x="934631" y="1097982"/>
                  </a:lnTo>
                  <a:cubicBezTo>
                    <a:pt x="930421" y="1092368"/>
                    <a:pt x="924808" y="1089561"/>
                    <a:pt x="917791" y="1089561"/>
                  </a:cubicBezTo>
                  <a:cubicBezTo>
                    <a:pt x="916388" y="1092368"/>
                    <a:pt x="914634" y="1093771"/>
                    <a:pt x="912529" y="1093771"/>
                  </a:cubicBezTo>
                  <a:cubicBezTo>
                    <a:pt x="910424" y="1093771"/>
                    <a:pt x="908670" y="1093771"/>
                    <a:pt x="907266" y="1093771"/>
                  </a:cubicBezTo>
                  <a:lnTo>
                    <a:pt x="900951" y="1100086"/>
                  </a:lnTo>
                  <a:lnTo>
                    <a:pt x="898846" y="1100086"/>
                  </a:lnTo>
                  <a:cubicBezTo>
                    <a:pt x="898846" y="1105700"/>
                    <a:pt x="896741" y="1110261"/>
                    <a:pt x="892531" y="1113769"/>
                  </a:cubicBezTo>
                  <a:cubicBezTo>
                    <a:pt x="888321" y="1117278"/>
                    <a:pt x="885514" y="1120435"/>
                    <a:pt x="884111" y="1123242"/>
                  </a:cubicBezTo>
                  <a:lnTo>
                    <a:pt x="873586" y="1137977"/>
                  </a:lnTo>
                  <a:cubicBezTo>
                    <a:pt x="873586" y="1137977"/>
                    <a:pt x="873235" y="1138328"/>
                    <a:pt x="872533" y="1139029"/>
                  </a:cubicBezTo>
                  <a:cubicBezTo>
                    <a:pt x="871831" y="1139731"/>
                    <a:pt x="870779" y="1140082"/>
                    <a:pt x="869376" y="1140082"/>
                  </a:cubicBezTo>
                  <a:cubicBezTo>
                    <a:pt x="862359" y="1151309"/>
                    <a:pt x="858149" y="1158326"/>
                    <a:pt x="856746" y="1161132"/>
                  </a:cubicBezTo>
                  <a:cubicBezTo>
                    <a:pt x="856746" y="1163939"/>
                    <a:pt x="855693" y="1166746"/>
                    <a:pt x="853588" y="1169552"/>
                  </a:cubicBezTo>
                  <a:cubicBezTo>
                    <a:pt x="851483" y="1172359"/>
                    <a:pt x="849729" y="1175166"/>
                    <a:pt x="848325" y="1177972"/>
                  </a:cubicBezTo>
                  <a:cubicBezTo>
                    <a:pt x="842712" y="1183586"/>
                    <a:pt x="838502" y="1189199"/>
                    <a:pt x="835695" y="1194813"/>
                  </a:cubicBezTo>
                  <a:lnTo>
                    <a:pt x="833590" y="1203233"/>
                  </a:lnTo>
                  <a:lnTo>
                    <a:pt x="833590" y="1207443"/>
                  </a:lnTo>
                  <a:lnTo>
                    <a:pt x="835695" y="1215863"/>
                  </a:lnTo>
                  <a:cubicBezTo>
                    <a:pt x="838502" y="1224283"/>
                    <a:pt x="834292" y="1228493"/>
                    <a:pt x="823065" y="1228493"/>
                  </a:cubicBezTo>
                  <a:lnTo>
                    <a:pt x="797805" y="1228493"/>
                  </a:lnTo>
                  <a:cubicBezTo>
                    <a:pt x="793595" y="1228493"/>
                    <a:pt x="791490" y="1227090"/>
                    <a:pt x="791490" y="1224283"/>
                  </a:cubicBezTo>
                  <a:cubicBezTo>
                    <a:pt x="783070" y="1218670"/>
                    <a:pt x="762019" y="1205338"/>
                    <a:pt x="728339" y="1184288"/>
                  </a:cubicBezTo>
                  <a:cubicBezTo>
                    <a:pt x="722726" y="1181481"/>
                    <a:pt x="717814" y="1177271"/>
                    <a:pt x="713604" y="1171657"/>
                  </a:cubicBezTo>
                  <a:lnTo>
                    <a:pt x="705184" y="1165342"/>
                  </a:lnTo>
                  <a:cubicBezTo>
                    <a:pt x="700974" y="1161132"/>
                    <a:pt x="696062" y="1160431"/>
                    <a:pt x="690449" y="1163237"/>
                  </a:cubicBezTo>
                  <a:cubicBezTo>
                    <a:pt x="686238" y="1166044"/>
                    <a:pt x="681327" y="1168149"/>
                    <a:pt x="675713" y="1169552"/>
                  </a:cubicBezTo>
                  <a:cubicBezTo>
                    <a:pt x="670100" y="1170956"/>
                    <a:pt x="665188" y="1173061"/>
                    <a:pt x="660978" y="1175867"/>
                  </a:cubicBezTo>
                  <a:cubicBezTo>
                    <a:pt x="653961" y="1177271"/>
                    <a:pt x="644840" y="1177972"/>
                    <a:pt x="633613" y="1177972"/>
                  </a:cubicBezTo>
                  <a:cubicBezTo>
                    <a:pt x="632210" y="1179376"/>
                    <a:pt x="630806" y="1180078"/>
                    <a:pt x="629403" y="1180078"/>
                  </a:cubicBezTo>
                  <a:cubicBezTo>
                    <a:pt x="627999" y="1180078"/>
                    <a:pt x="626596" y="1179376"/>
                    <a:pt x="625193" y="1177972"/>
                  </a:cubicBezTo>
                  <a:lnTo>
                    <a:pt x="597827" y="1177972"/>
                  </a:lnTo>
                  <a:lnTo>
                    <a:pt x="597827" y="1207443"/>
                  </a:lnTo>
                  <a:lnTo>
                    <a:pt x="599932" y="1211653"/>
                  </a:lnTo>
                  <a:cubicBezTo>
                    <a:pt x="599932" y="1231300"/>
                    <a:pt x="601336" y="1245333"/>
                    <a:pt x="604142" y="1253753"/>
                  </a:cubicBezTo>
                  <a:lnTo>
                    <a:pt x="604142" y="1285329"/>
                  </a:lnTo>
                  <a:lnTo>
                    <a:pt x="606247" y="1300064"/>
                  </a:lnTo>
                  <a:lnTo>
                    <a:pt x="604142" y="1304274"/>
                  </a:lnTo>
                  <a:cubicBezTo>
                    <a:pt x="602739" y="1305677"/>
                    <a:pt x="600985" y="1306028"/>
                    <a:pt x="598880" y="1305326"/>
                  </a:cubicBezTo>
                  <a:cubicBezTo>
                    <a:pt x="596775" y="1304625"/>
                    <a:pt x="595722" y="1304274"/>
                    <a:pt x="595722" y="1304274"/>
                  </a:cubicBezTo>
                  <a:lnTo>
                    <a:pt x="587302" y="1293749"/>
                  </a:lnTo>
                  <a:cubicBezTo>
                    <a:pt x="580285" y="1300766"/>
                    <a:pt x="573970" y="1304274"/>
                    <a:pt x="568357" y="1304274"/>
                  </a:cubicBezTo>
                  <a:cubicBezTo>
                    <a:pt x="561340" y="1304274"/>
                    <a:pt x="555727" y="1300766"/>
                    <a:pt x="551517" y="1293749"/>
                  </a:cubicBezTo>
                  <a:cubicBezTo>
                    <a:pt x="550114" y="1288135"/>
                    <a:pt x="543798" y="1282522"/>
                    <a:pt x="532572" y="1276909"/>
                  </a:cubicBezTo>
                  <a:cubicBezTo>
                    <a:pt x="529765" y="1275505"/>
                    <a:pt x="524853" y="1272699"/>
                    <a:pt x="517836" y="1268489"/>
                  </a:cubicBezTo>
                  <a:cubicBezTo>
                    <a:pt x="509416" y="1264279"/>
                    <a:pt x="504505" y="1262173"/>
                    <a:pt x="503101" y="1262173"/>
                  </a:cubicBezTo>
                  <a:cubicBezTo>
                    <a:pt x="497488" y="1260770"/>
                    <a:pt x="490471" y="1255858"/>
                    <a:pt x="482051" y="1247438"/>
                  </a:cubicBezTo>
                  <a:cubicBezTo>
                    <a:pt x="479244" y="1243228"/>
                    <a:pt x="476087" y="1239018"/>
                    <a:pt x="472578" y="1234808"/>
                  </a:cubicBezTo>
                  <a:cubicBezTo>
                    <a:pt x="469070" y="1230598"/>
                    <a:pt x="465913" y="1226388"/>
                    <a:pt x="463106" y="1222178"/>
                  </a:cubicBezTo>
                  <a:cubicBezTo>
                    <a:pt x="453282" y="1209548"/>
                    <a:pt x="447669" y="1199724"/>
                    <a:pt x="446266" y="1192708"/>
                  </a:cubicBezTo>
                  <a:cubicBezTo>
                    <a:pt x="444862" y="1189901"/>
                    <a:pt x="444161" y="1186042"/>
                    <a:pt x="444161" y="1181130"/>
                  </a:cubicBezTo>
                  <a:cubicBezTo>
                    <a:pt x="444161" y="1176218"/>
                    <a:pt x="443459" y="1173061"/>
                    <a:pt x="442056" y="1171657"/>
                  </a:cubicBezTo>
                  <a:cubicBezTo>
                    <a:pt x="442056" y="1154817"/>
                    <a:pt x="441354" y="1141485"/>
                    <a:pt x="439951" y="1131662"/>
                  </a:cubicBezTo>
                  <a:lnTo>
                    <a:pt x="439951" y="1114822"/>
                  </a:lnTo>
                  <a:lnTo>
                    <a:pt x="437845" y="1102192"/>
                  </a:lnTo>
                  <a:lnTo>
                    <a:pt x="423110" y="1121137"/>
                  </a:lnTo>
                  <a:cubicBezTo>
                    <a:pt x="416094" y="1129557"/>
                    <a:pt x="406972" y="1146397"/>
                    <a:pt x="395745" y="1171657"/>
                  </a:cubicBezTo>
                  <a:cubicBezTo>
                    <a:pt x="392938" y="1177271"/>
                    <a:pt x="391535" y="1182183"/>
                    <a:pt x="391535" y="1186393"/>
                  </a:cubicBezTo>
                  <a:cubicBezTo>
                    <a:pt x="390132" y="1190603"/>
                    <a:pt x="386272" y="1194813"/>
                    <a:pt x="379957" y="1199023"/>
                  </a:cubicBezTo>
                  <a:cubicBezTo>
                    <a:pt x="373642" y="1203233"/>
                    <a:pt x="369081" y="1206741"/>
                    <a:pt x="366275" y="1209548"/>
                  </a:cubicBezTo>
                  <a:cubicBezTo>
                    <a:pt x="360661" y="1213758"/>
                    <a:pt x="356451" y="1220775"/>
                    <a:pt x="353645" y="1230598"/>
                  </a:cubicBezTo>
                  <a:lnTo>
                    <a:pt x="353645" y="1232703"/>
                  </a:lnTo>
                  <a:lnTo>
                    <a:pt x="319964" y="1255858"/>
                  </a:lnTo>
                  <a:cubicBezTo>
                    <a:pt x="318561" y="1258665"/>
                    <a:pt x="315052" y="1262875"/>
                    <a:pt x="309439" y="1268489"/>
                  </a:cubicBezTo>
                  <a:cubicBezTo>
                    <a:pt x="303826" y="1274102"/>
                    <a:pt x="300317" y="1279014"/>
                    <a:pt x="298914" y="1283224"/>
                  </a:cubicBezTo>
                  <a:cubicBezTo>
                    <a:pt x="298914" y="1283224"/>
                    <a:pt x="298563" y="1283575"/>
                    <a:pt x="297861" y="1284276"/>
                  </a:cubicBezTo>
                  <a:cubicBezTo>
                    <a:pt x="297160" y="1284978"/>
                    <a:pt x="296809" y="1286030"/>
                    <a:pt x="296809" y="1287434"/>
                  </a:cubicBezTo>
                  <a:cubicBezTo>
                    <a:pt x="292599" y="1293047"/>
                    <a:pt x="285582" y="1295152"/>
                    <a:pt x="275759" y="1293749"/>
                  </a:cubicBezTo>
                  <a:cubicBezTo>
                    <a:pt x="270145" y="1292346"/>
                    <a:pt x="266637" y="1293047"/>
                    <a:pt x="265233" y="1295854"/>
                  </a:cubicBezTo>
                  <a:lnTo>
                    <a:pt x="256813" y="1302169"/>
                  </a:lnTo>
                  <a:cubicBezTo>
                    <a:pt x="256813" y="1302169"/>
                    <a:pt x="261725" y="1307081"/>
                    <a:pt x="271549" y="1316904"/>
                  </a:cubicBezTo>
                  <a:cubicBezTo>
                    <a:pt x="275759" y="1323921"/>
                    <a:pt x="282074" y="1328131"/>
                    <a:pt x="290494" y="1329534"/>
                  </a:cubicBezTo>
                  <a:cubicBezTo>
                    <a:pt x="293300" y="1329534"/>
                    <a:pt x="297510" y="1332341"/>
                    <a:pt x="303124" y="1337954"/>
                  </a:cubicBezTo>
                  <a:cubicBezTo>
                    <a:pt x="305931" y="1340761"/>
                    <a:pt x="308737" y="1343919"/>
                    <a:pt x="311544" y="1347427"/>
                  </a:cubicBezTo>
                  <a:cubicBezTo>
                    <a:pt x="314351" y="1350935"/>
                    <a:pt x="318561" y="1355496"/>
                    <a:pt x="324174" y="1361110"/>
                  </a:cubicBezTo>
                  <a:lnTo>
                    <a:pt x="330489" y="1371635"/>
                  </a:lnTo>
                  <a:cubicBezTo>
                    <a:pt x="340313" y="1378651"/>
                    <a:pt x="345224" y="1385668"/>
                    <a:pt x="345224" y="1392685"/>
                  </a:cubicBezTo>
                  <a:cubicBezTo>
                    <a:pt x="345224" y="1394088"/>
                    <a:pt x="347329" y="1399000"/>
                    <a:pt x="351539" y="1407420"/>
                  </a:cubicBezTo>
                  <a:cubicBezTo>
                    <a:pt x="361363" y="1413034"/>
                    <a:pt x="365573" y="1420752"/>
                    <a:pt x="364170" y="1430575"/>
                  </a:cubicBezTo>
                  <a:cubicBezTo>
                    <a:pt x="364170" y="1437592"/>
                    <a:pt x="366976" y="1441101"/>
                    <a:pt x="372590" y="1441101"/>
                  </a:cubicBezTo>
                  <a:cubicBezTo>
                    <a:pt x="381010" y="1442504"/>
                    <a:pt x="389430" y="1442504"/>
                    <a:pt x="397850" y="1441101"/>
                  </a:cubicBezTo>
                  <a:cubicBezTo>
                    <a:pt x="410480" y="1441101"/>
                    <a:pt x="423110" y="1438645"/>
                    <a:pt x="435740" y="1433733"/>
                  </a:cubicBezTo>
                  <a:cubicBezTo>
                    <a:pt x="448371" y="1428821"/>
                    <a:pt x="456089" y="1425664"/>
                    <a:pt x="458896" y="1424260"/>
                  </a:cubicBezTo>
                  <a:cubicBezTo>
                    <a:pt x="475736" y="1417244"/>
                    <a:pt x="509416" y="1408122"/>
                    <a:pt x="559937" y="1396895"/>
                  </a:cubicBezTo>
                  <a:lnTo>
                    <a:pt x="580987" y="1392685"/>
                  </a:lnTo>
                  <a:lnTo>
                    <a:pt x="610458" y="1390580"/>
                  </a:lnTo>
                  <a:cubicBezTo>
                    <a:pt x="614668" y="1389177"/>
                    <a:pt x="618527" y="1388826"/>
                    <a:pt x="622035" y="1389528"/>
                  </a:cubicBezTo>
                  <a:cubicBezTo>
                    <a:pt x="625544" y="1390229"/>
                    <a:pt x="629403" y="1389878"/>
                    <a:pt x="633613" y="1388475"/>
                  </a:cubicBezTo>
                  <a:lnTo>
                    <a:pt x="635718" y="1388475"/>
                  </a:lnTo>
                  <a:cubicBezTo>
                    <a:pt x="637121" y="1391282"/>
                    <a:pt x="641682" y="1394088"/>
                    <a:pt x="649401" y="1396895"/>
                  </a:cubicBezTo>
                  <a:cubicBezTo>
                    <a:pt x="657119" y="1399702"/>
                    <a:pt x="662381" y="1403210"/>
                    <a:pt x="665188" y="1407420"/>
                  </a:cubicBezTo>
                  <a:cubicBezTo>
                    <a:pt x="666592" y="1408824"/>
                    <a:pt x="669398" y="1410227"/>
                    <a:pt x="673608" y="1411630"/>
                  </a:cubicBezTo>
                  <a:cubicBezTo>
                    <a:pt x="677818" y="1413034"/>
                    <a:pt x="681327" y="1415139"/>
                    <a:pt x="684133" y="1417945"/>
                  </a:cubicBezTo>
                  <a:lnTo>
                    <a:pt x="694659" y="1424260"/>
                  </a:lnTo>
                  <a:cubicBezTo>
                    <a:pt x="696062" y="1428470"/>
                    <a:pt x="698869" y="1431628"/>
                    <a:pt x="703079" y="1433733"/>
                  </a:cubicBezTo>
                  <a:cubicBezTo>
                    <a:pt x="707289" y="1435838"/>
                    <a:pt x="710797" y="1437592"/>
                    <a:pt x="713604" y="1438996"/>
                  </a:cubicBezTo>
                  <a:cubicBezTo>
                    <a:pt x="716411" y="1440399"/>
                    <a:pt x="718866" y="1441802"/>
                    <a:pt x="720971" y="1443206"/>
                  </a:cubicBezTo>
                  <a:cubicBezTo>
                    <a:pt x="723076" y="1444609"/>
                    <a:pt x="723427" y="1446012"/>
                    <a:pt x="722024" y="1447416"/>
                  </a:cubicBezTo>
                  <a:cubicBezTo>
                    <a:pt x="723427" y="1454432"/>
                    <a:pt x="725181" y="1458993"/>
                    <a:pt x="727286" y="1461098"/>
                  </a:cubicBezTo>
                  <a:cubicBezTo>
                    <a:pt x="729392" y="1463203"/>
                    <a:pt x="733952" y="1464256"/>
                    <a:pt x="740969" y="1464256"/>
                  </a:cubicBezTo>
                  <a:cubicBezTo>
                    <a:pt x="750793" y="1465659"/>
                    <a:pt x="758862" y="1469869"/>
                    <a:pt x="765177" y="1476886"/>
                  </a:cubicBezTo>
                  <a:cubicBezTo>
                    <a:pt x="771492" y="1483903"/>
                    <a:pt x="775351" y="1488815"/>
                    <a:pt x="776755" y="1491621"/>
                  </a:cubicBezTo>
                  <a:cubicBezTo>
                    <a:pt x="778158" y="1494428"/>
                    <a:pt x="779912" y="1498287"/>
                    <a:pt x="782017" y="1503199"/>
                  </a:cubicBezTo>
                  <a:cubicBezTo>
                    <a:pt x="784122" y="1508111"/>
                    <a:pt x="786578" y="1511268"/>
                    <a:pt x="789385" y="1512671"/>
                  </a:cubicBezTo>
                  <a:cubicBezTo>
                    <a:pt x="796401" y="1519688"/>
                    <a:pt x="802015" y="1527407"/>
                    <a:pt x="806225" y="1535827"/>
                  </a:cubicBezTo>
                  <a:cubicBezTo>
                    <a:pt x="807628" y="1540037"/>
                    <a:pt x="809032" y="1543194"/>
                    <a:pt x="810435" y="1545299"/>
                  </a:cubicBezTo>
                  <a:cubicBezTo>
                    <a:pt x="811838" y="1547404"/>
                    <a:pt x="813242" y="1549159"/>
                    <a:pt x="814645" y="1550562"/>
                  </a:cubicBezTo>
                  <a:cubicBezTo>
                    <a:pt x="816048" y="1553369"/>
                    <a:pt x="819206" y="1557929"/>
                    <a:pt x="824118" y="1564245"/>
                  </a:cubicBezTo>
                  <a:cubicBezTo>
                    <a:pt x="829029" y="1570560"/>
                    <a:pt x="832187" y="1577226"/>
                    <a:pt x="833590" y="1584242"/>
                  </a:cubicBezTo>
                  <a:cubicBezTo>
                    <a:pt x="837800" y="1585646"/>
                    <a:pt x="839905" y="1589154"/>
                    <a:pt x="839905" y="1594767"/>
                  </a:cubicBezTo>
                  <a:cubicBezTo>
                    <a:pt x="853939" y="1618624"/>
                    <a:pt x="862359" y="1633359"/>
                    <a:pt x="865166" y="1638973"/>
                  </a:cubicBezTo>
                  <a:cubicBezTo>
                    <a:pt x="872182" y="1647393"/>
                    <a:pt x="880603" y="1651603"/>
                    <a:pt x="890426" y="1651603"/>
                  </a:cubicBezTo>
                  <a:cubicBezTo>
                    <a:pt x="894636" y="1650200"/>
                    <a:pt x="898144" y="1650200"/>
                    <a:pt x="900951" y="1651603"/>
                  </a:cubicBezTo>
                  <a:cubicBezTo>
                    <a:pt x="903758" y="1651603"/>
                    <a:pt x="905512" y="1652656"/>
                    <a:pt x="906214" y="1654761"/>
                  </a:cubicBezTo>
                  <a:cubicBezTo>
                    <a:pt x="906915" y="1656866"/>
                    <a:pt x="906565" y="1659322"/>
                    <a:pt x="905161" y="1662128"/>
                  </a:cubicBezTo>
                  <a:cubicBezTo>
                    <a:pt x="899548" y="1667742"/>
                    <a:pt x="900249" y="1674057"/>
                    <a:pt x="907266" y="1681073"/>
                  </a:cubicBezTo>
                  <a:cubicBezTo>
                    <a:pt x="915686" y="1689494"/>
                    <a:pt x="928316" y="1697914"/>
                    <a:pt x="945157" y="1706334"/>
                  </a:cubicBezTo>
                  <a:cubicBezTo>
                    <a:pt x="949367" y="1709140"/>
                    <a:pt x="953928" y="1711245"/>
                    <a:pt x="958839" y="1712649"/>
                  </a:cubicBezTo>
                  <a:cubicBezTo>
                    <a:pt x="963751" y="1714052"/>
                    <a:pt x="966908" y="1714754"/>
                    <a:pt x="968312" y="1714754"/>
                  </a:cubicBezTo>
                  <a:cubicBezTo>
                    <a:pt x="973925" y="1716157"/>
                    <a:pt x="979539" y="1717561"/>
                    <a:pt x="985152" y="1718964"/>
                  </a:cubicBezTo>
                  <a:cubicBezTo>
                    <a:pt x="990766" y="1720367"/>
                    <a:pt x="996379" y="1721771"/>
                    <a:pt x="1001992" y="1723174"/>
                  </a:cubicBezTo>
                  <a:cubicBezTo>
                    <a:pt x="1003396" y="1723174"/>
                    <a:pt x="1004097" y="1723525"/>
                    <a:pt x="1004097" y="1724226"/>
                  </a:cubicBezTo>
                  <a:cubicBezTo>
                    <a:pt x="1004097" y="1724928"/>
                    <a:pt x="1004097" y="1725981"/>
                    <a:pt x="1004097" y="1727384"/>
                  </a:cubicBezTo>
                  <a:cubicBezTo>
                    <a:pt x="1004097" y="1725981"/>
                    <a:pt x="1004448" y="1724928"/>
                    <a:pt x="1005150" y="1724226"/>
                  </a:cubicBezTo>
                  <a:cubicBezTo>
                    <a:pt x="1005851" y="1723525"/>
                    <a:pt x="1006202" y="1722472"/>
                    <a:pt x="1006202" y="1721069"/>
                  </a:cubicBezTo>
                  <a:cubicBezTo>
                    <a:pt x="1009009" y="1715455"/>
                    <a:pt x="1013921" y="1714052"/>
                    <a:pt x="1020938" y="1716859"/>
                  </a:cubicBezTo>
                  <a:cubicBezTo>
                    <a:pt x="1023744" y="1718262"/>
                    <a:pt x="1027253" y="1716859"/>
                    <a:pt x="1031463" y="1712649"/>
                  </a:cubicBezTo>
                  <a:cubicBezTo>
                    <a:pt x="1034269" y="1709842"/>
                    <a:pt x="1037778" y="1709140"/>
                    <a:pt x="1041988" y="1710544"/>
                  </a:cubicBezTo>
                  <a:cubicBezTo>
                    <a:pt x="1046198" y="1711947"/>
                    <a:pt x="1050408" y="1710544"/>
                    <a:pt x="1054618" y="1706334"/>
                  </a:cubicBezTo>
                  <a:cubicBezTo>
                    <a:pt x="1058828" y="1702124"/>
                    <a:pt x="1061635" y="1700019"/>
                    <a:pt x="1063038" y="1700019"/>
                  </a:cubicBezTo>
                  <a:cubicBezTo>
                    <a:pt x="1068651" y="1701422"/>
                    <a:pt x="1072861" y="1700019"/>
                    <a:pt x="1075668" y="1695809"/>
                  </a:cubicBezTo>
                  <a:cubicBezTo>
                    <a:pt x="1079878" y="1685985"/>
                    <a:pt x="1081282" y="1676162"/>
                    <a:pt x="1079878" y="1666338"/>
                  </a:cubicBezTo>
                  <a:cubicBezTo>
                    <a:pt x="1077071" y="1663532"/>
                    <a:pt x="1074616" y="1659672"/>
                    <a:pt x="1072511" y="1654761"/>
                  </a:cubicBezTo>
                  <a:cubicBezTo>
                    <a:pt x="1070406" y="1649849"/>
                    <a:pt x="1067950" y="1645288"/>
                    <a:pt x="1065143" y="1641078"/>
                  </a:cubicBezTo>
                  <a:lnTo>
                    <a:pt x="1054618" y="1620028"/>
                  </a:lnTo>
                  <a:lnTo>
                    <a:pt x="1041988" y="1603187"/>
                  </a:lnTo>
                  <a:cubicBezTo>
                    <a:pt x="1033568" y="1591961"/>
                    <a:pt x="1026551" y="1580734"/>
                    <a:pt x="1020938" y="1569507"/>
                  </a:cubicBezTo>
                  <a:cubicBezTo>
                    <a:pt x="1019534" y="1566700"/>
                    <a:pt x="1014622" y="1559684"/>
                    <a:pt x="1006202" y="1548457"/>
                  </a:cubicBezTo>
                  <a:cubicBezTo>
                    <a:pt x="993572" y="1535827"/>
                    <a:pt x="985152" y="1526003"/>
                    <a:pt x="980942" y="1518987"/>
                  </a:cubicBezTo>
                  <a:cubicBezTo>
                    <a:pt x="978135" y="1516180"/>
                    <a:pt x="975329" y="1514776"/>
                    <a:pt x="972522" y="1514776"/>
                  </a:cubicBezTo>
                  <a:cubicBezTo>
                    <a:pt x="966908" y="1513373"/>
                    <a:pt x="960243" y="1509865"/>
                    <a:pt x="952524" y="1504251"/>
                  </a:cubicBezTo>
                  <a:cubicBezTo>
                    <a:pt x="944806" y="1498638"/>
                    <a:pt x="938140" y="1495130"/>
                    <a:pt x="932526" y="1493726"/>
                  </a:cubicBezTo>
                  <a:cubicBezTo>
                    <a:pt x="932526" y="1492323"/>
                    <a:pt x="931123" y="1491621"/>
                    <a:pt x="928316" y="1491621"/>
                  </a:cubicBezTo>
                  <a:lnTo>
                    <a:pt x="922001" y="1493726"/>
                  </a:lnTo>
                  <a:cubicBezTo>
                    <a:pt x="916388" y="1493726"/>
                    <a:pt x="908670" y="1488815"/>
                    <a:pt x="898846" y="1478991"/>
                  </a:cubicBezTo>
                  <a:cubicBezTo>
                    <a:pt x="891829" y="1474781"/>
                    <a:pt x="885514" y="1473378"/>
                    <a:pt x="879901" y="1474781"/>
                  </a:cubicBezTo>
                  <a:lnTo>
                    <a:pt x="875691" y="1474781"/>
                  </a:lnTo>
                  <a:cubicBezTo>
                    <a:pt x="870077" y="1474781"/>
                    <a:pt x="864464" y="1471974"/>
                    <a:pt x="858850" y="1466361"/>
                  </a:cubicBezTo>
                  <a:lnTo>
                    <a:pt x="852535" y="1457941"/>
                  </a:lnTo>
                  <a:cubicBezTo>
                    <a:pt x="848325" y="1449521"/>
                    <a:pt x="839204" y="1445311"/>
                    <a:pt x="825170" y="1445311"/>
                  </a:cubicBezTo>
                  <a:cubicBezTo>
                    <a:pt x="815347" y="1442504"/>
                    <a:pt x="809032" y="1438996"/>
                    <a:pt x="806225" y="1434786"/>
                  </a:cubicBezTo>
                  <a:cubicBezTo>
                    <a:pt x="799208" y="1423559"/>
                    <a:pt x="793595" y="1416542"/>
                    <a:pt x="789385" y="1413735"/>
                  </a:cubicBezTo>
                  <a:lnTo>
                    <a:pt x="789385" y="1411630"/>
                  </a:lnTo>
                  <a:cubicBezTo>
                    <a:pt x="771141" y="1397597"/>
                    <a:pt x="760616" y="1389878"/>
                    <a:pt x="757809" y="1388475"/>
                  </a:cubicBezTo>
                  <a:cubicBezTo>
                    <a:pt x="750793" y="1384265"/>
                    <a:pt x="745881" y="1377950"/>
                    <a:pt x="743074" y="1369530"/>
                  </a:cubicBezTo>
                  <a:cubicBezTo>
                    <a:pt x="741671" y="1363916"/>
                    <a:pt x="738162" y="1359706"/>
                    <a:pt x="732549" y="1356900"/>
                  </a:cubicBezTo>
                  <a:lnTo>
                    <a:pt x="730444" y="1346375"/>
                  </a:lnTo>
                  <a:cubicBezTo>
                    <a:pt x="729041" y="1342164"/>
                    <a:pt x="725532" y="1340059"/>
                    <a:pt x="719919" y="1340059"/>
                  </a:cubicBezTo>
                  <a:lnTo>
                    <a:pt x="713604" y="1337954"/>
                  </a:lnTo>
                  <a:cubicBezTo>
                    <a:pt x="712200" y="1335148"/>
                    <a:pt x="710797" y="1331639"/>
                    <a:pt x="709394" y="1327429"/>
                  </a:cubicBezTo>
                  <a:cubicBezTo>
                    <a:pt x="707990" y="1323219"/>
                    <a:pt x="707289" y="1319009"/>
                    <a:pt x="707289" y="1314799"/>
                  </a:cubicBezTo>
                  <a:lnTo>
                    <a:pt x="713604" y="1316904"/>
                  </a:lnTo>
                  <a:lnTo>
                    <a:pt x="732549" y="1319009"/>
                  </a:lnTo>
                  <a:lnTo>
                    <a:pt x="755704" y="1323219"/>
                  </a:lnTo>
                  <a:cubicBezTo>
                    <a:pt x="762721" y="1330236"/>
                    <a:pt x="769036" y="1334446"/>
                    <a:pt x="774649" y="1335849"/>
                  </a:cubicBezTo>
                  <a:cubicBezTo>
                    <a:pt x="781666" y="1337253"/>
                    <a:pt x="792191" y="1340761"/>
                    <a:pt x="806225" y="1346375"/>
                  </a:cubicBezTo>
                  <a:cubicBezTo>
                    <a:pt x="813242" y="1350585"/>
                    <a:pt x="818855" y="1351988"/>
                    <a:pt x="823065" y="1350585"/>
                  </a:cubicBezTo>
                  <a:cubicBezTo>
                    <a:pt x="828678" y="1349181"/>
                    <a:pt x="833239" y="1347778"/>
                    <a:pt x="836748" y="1346375"/>
                  </a:cubicBezTo>
                  <a:cubicBezTo>
                    <a:pt x="840256" y="1344971"/>
                    <a:pt x="844115" y="1343568"/>
                    <a:pt x="848325" y="1342164"/>
                  </a:cubicBezTo>
                  <a:cubicBezTo>
                    <a:pt x="855342" y="1339358"/>
                    <a:pt x="861657" y="1337954"/>
                    <a:pt x="867271" y="1337954"/>
                  </a:cubicBezTo>
                  <a:cubicBezTo>
                    <a:pt x="872884" y="1337954"/>
                    <a:pt x="877094" y="1337253"/>
                    <a:pt x="879901" y="1335849"/>
                  </a:cubicBezTo>
                  <a:cubicBezTo>
                    <a:pt x="885514" y="1331639"/>
                    <a:pt x="890777" y="1327429"/>
                    <a:pt x="895689" y="1323219"/>
                  </a:cubicBezTo>
                  <a:cubicBezTo>
                    <a:pt x="900600" y="1319009"/>
                    <a:pt x="905863" y="1315501"/>
                    <a:pt x="911476" y="1312694"/>
                  </a:cubicBezTo>
                  <a:cubicBezTo>
                    <a:pt x="914283" y="1307081"/>
                    <a:pt x="919195" y="1302871"/>
                    <a:pt x="926211" y="1300064"/>
                  </a:cubicBezTo>
                  <a:cubicBezTo>
                    <a:pt x="919195" y="1305677"/>
                    <a:pt x="912529" y="1312343"/>
                    <a:pt x="906214" y="1320062"/>
                  </a:cubicBezTo>
                  <a:cubicBezTo>
                    <a:pt x="899898" y="1327780"/>
                    <a:pt x="896039" y="1333744"/>
                    <a:pt x="894636" y="1337954"/>
                  </a:cubicBezTo>
                  <a:cubicBezTo>
                    <a:pt x="897443" y="1337954"/>
                    <a:pt x="905161" y="1334446"/>
                    <a:pt x="917791" y="1327429"/>
                  </a:cubicBezTo>
                  <a:cubicBezTo>
                    <a:pt x="930421" y="1320412"/>
                    <a:pt x="938841" y="1316203"/>
                    <a:pt x="943052" y="1314799"/>
                  </a:cubicBezTo>
                  <a:cubicBezTo>
                    <a:pt x="958488" y="1307782"/>
                    <a:pt x="981994" y="1296906"/>
                    <a:pt x="1013570" y="1282171"/>
                  </a:cubicBezTo>
                  <a:cubicBezTo>
                    <a:pt x="1045145" y="1267436"/>
                    <a:pt x="1068651" y="1257262"/>
                    <a:pt x="1084088" y="1251648"/>
                  </a:cubicBezTo>
                  <a:cubicBezTo>
                    <a:pt x="1085492" y="1253052"/>
                    <a:pt x="1078124" y="1257613"/>
                    <a:pt x="1061986" y="1265331"/>
                  </a:cubicBezTo>
                  <a:cubicBezTo>
                    <a:pt x="1045847" y="1273049"/>
                    <a:pt x="1032866" y="1279715"/>
                    <a:pt x="1023043" y="1285329"/>
                  </a:cubicBezTo>
                  <a:cubicBezTo>
                    <a:pt x="979539" y="1306379"/>
                    <a:pt x="957787" y="1318307"/>
                    <a:pt x="957787" y="1321114"/>
                  </a:cubicBezTo>
                  <a:cubicBezTo>
                    <a:pt x="961997" y="1319711"/>
                    <a:pt x="974978" y="1313396"/>
                    <a:pt x="996730" y="1302169"/>
                  </a:cubicBezTo>
                  <a:cubicBezTo>
                    <a:pt x="1018482" y="1290942"/>
                    <a:pt x="1030059" y="1286030"/>
                    <a:pt x="1031463" y="1287434"/>
                  </a:cubicBezTo>
                  <a:cubicBezTo>
                    <a:pt x="1013219" y="1298661"/>
                    <a:pt x="998484" y="1310238"/>
                    <a:pt x="987257" y="1322167"/>
                  </a:cubicBezTo>
                  <a:cubicBezTo>
                    <a:pt x="976030" y="1334095"/>
                    <a:pt x="969715" y="1342866"/>
                    <a:pt x="968312" y="1348479"/>
                  </a:cubicBezTo>
                  <a:lnTo>
                    <a:pt x="970417" y="1352690"/>
                  </a:lnTo>
                  <a:cubicBezTo>
                    <a:pt x="980240" y="1359706"/>
                    <a:pt x="990064" y="1361811"/>
                    <a:pt x="999887" y="1359005"/>
                  </a:cubicBezTo>
                  <a:cubicBezTo>
                    <a:pt x="1019534" y="1359005"/>
                    <a:pt x="1034971" y="1358303"/>
                    <a:pt x="1046198" y="1356900"/>
                  </a:cubicBezTo>
                  <a:cubicBezTo>
                    <a:pt x="1049004" y="1355496"/>
                    <a:pt x="1052864" y="1354795"/>
                    <a:pt x="1057776" y="1354795"/>
                  </a:cubicBezTo>
                  <a:cubicBezTo>
                    <a:pt x="1062687" y="1354795"/>
                    <a:pt x="1066546" y="1354093"/>
                    <a:pt x="1069353" y="1352690"/>
                  </a:cubicBezTo>
                  <a:cubicBezTo>
                    <a:pt x="1084790" y="1348479"/>
                    <a:pt x="1104437" y="1344620"/>
                    <a:pt x="1128294" y="1341112"/>
                  </a:cubicBezTo>
                  <a:cubicBezTo>
                    <a:pt x="1152151" y="1337604"/>
                    <a:pt x="1170394" y="1335148"/>
                    <a:pt x="1183024" y="1333744"/>
                  </a:cubicBezTo>
                  <a:cubicBezTo>
                    <a:pt x="1222318" y="1325324"/>
                    <a:pt x="1253894" y="1321114"/>
                    <a:pt x="1277751" y="1321114"/>
                  </a:cubicBezTo>
                  <a:cubicBezTo>
                    <a:pt x="1286171" y="1319711"/>
                    <a:pt x="1298099" y="1319009"/>
                    <a:pt x="1313536" y="1319009"/>
                  </a:cubicBezTo>
                  <a:cubicBezTo>
                    <a:pt x="1313536" y="1319009"/>
                    <a:pt x="1316343" y="1316203"/>
                    <a:pt x="1321956" y="1310589"/>
                  </a:cubicBezTo>
                  <a:lnTo>
                    <a:pt x="1338796" y="1316904"/>
                  </a:lnTo>
                  <a:lnTo>
                    <a:pt x="1338796" y="1306379"/>
                  </a:lnTo>
                  <a:lnTo>
                    <a:pt x="1353531" y="1312694"/>
                  </a:lnTo>
                  <a:cubicBezTo>
                    <a:pt x="1354935" y="1309887"/>
                    <a:pt x="1356689" y="1307782"/>
                    <a:pt x="1358794" y="1306379"/>
                  </a:cubicBezTo>
                  <a:cubicBezTo>
                    <a:pt x="1360899" y="1304976"/>
                    <a:pt x="1361952" y="1304274"/>
                    <a:pt x="1361952" y="1304274"/>
                  </a:cubicBezTo>
                  <a:cubicBezTo>
                    <a:pt x="1339498" y="1280417"/>
                    <a:pt x="1319150" y="1255858"/>
                    <a:pt x="1300906" y="1230598"/>
                  </a:cubicBezTo>
                  <a:cubicBezTo>
                    <a:pt x="1233545" y="1143590"/>
                    <a:pt x="1185831" y="1078335"/>
                    <a:pt x="1157764" y="1034831"/>
                  </a:cubicBezTo>
                  <a:close/>
                  <a:moveTo>
                    <a:pt x="1319851" y="1074826"/>
                  </a:moveTo>
                  <a:cubicBezTo>
                    <a:pt x="1317044" y="1077633"/>
                    <a:pt x="1315992" y="1079387"/>
                    <a:pt x="1316693" y="1080089"/>
                  </a:cubicBezTo>
                  <a:cubicBezTo>
                    <a:pt x="1317395" y="1080790"/>
                    <a:pt x="1319150" y="1079738"/>
                    <a:pt x="1321956" y="1076931"/>
                  </a:cubicBezTo>
                  <a:lnTo>
                    <a:pt x="1319851" y="1074826"/>
                  </a:lnTo>
                  <a:close/>
                  <a:moveTo>
                    <a:pt x="580987" y="1407420"/>
                  </a:moveTo>
                  <a:cubicBezTo>
                    <a:pt x="561340" y="1407420"/>
                    <a:pt x="540992" y="1409876"/>
                    <a:pt x="519941" y="1414788"/>
                  </a:cubicBezTo>
                  <a:cubicBezTo>
                    <a:pt x="498891" y="1419700"/>
                    <a:pt x="478543" y="1425664"/>
                    <a:pt x="458896" y="1432680"/>
                  </a:cubicBezTo>
                  <a:lnTo>
                    <a:pt x="418900" y="1445311"/>
                  </a:lnTo>
                  <a:lnTo>
                    <a:pt x="580987" y="1407420"/>
                  </a:lnTo>
                  <a:close/>
                  <a:moveTo>
                    <a:pt x="644138" y="967470"/>
                  </a:moveTo>
                  <a:cubicBezTo>
                    <a:pt x="642735" y="970277"/>
                    <a:pt x="637121" y="974487"/>
                    <a:pt x="627298" y="980100"/>
                  </a:cubicBezTo>
                  <a:cubicBezTo>
                    <a:pt x="627298" y="980100"/>
                    <a:pt x="627999" y="980451"/>
                    <a:pt x="629403" y="981153"/>
                  </a:cubicBezTo>
                  <a:cubicBezTo>
                    <a:pt x="630806" y="981854"/>
                    <a:pt x="633613" y="982205"/>
                    <a:pt x="637823" y="982205"/>
                  </a:cubicBezTo>
                  <a:lnTo>
                    <a:pt x="648348" y="973785"/>
                  </a:lnTo>
                  <a:lnTo>
                    <a:pt x="648348" y="969575"/>
                  </a:lnTo>
                  <a:cubicBezTo>
                    <a:pt x="646945" y="969575"/>
                    <a:pt x="645892" y="969224"/>
                    <a:pt x="645190" y="968522"/>
                  </a:cubicBezTo>
                  <a:cubicBezTo>
                    <a:pt x="644489" y="967821"/>
                    <a:pt x="644138" y="967470"/>
                    <a:pt x="644138" y="967470"/>
                  </a:cubicBezTo>
                  <a:close/>
                  <a:moveTo>
                    <a:pt x="536782" y="982205"/>
                  </a:moveTo>
                  <a:cubicBezTo>
                    <a:pt x="536782" y="982205"/>
                    <a:pt x="536431" y="982556"/>
                    <a:pt x="535729" y="983258"/>
                  </a:cubicBezTo>
                  <a:cubicBezTo>
                    <a:pt x="535027" y="983959"/>
                    <a:pt x="534677" y="984310"/>
                    <a:pt x="534677" y="984310"/>
                  </a:cubicBezTo>
                  <a:cubicBezTo>
                    <a:pt x="537483" y="987117"/>
                    <a:pt x="544500" y="988520"/>
                    <a:pt x="555727" y="988520"/>
                  </a:cubicBezTo>
                  <a:cubicBezTo>
                    <a:pt x="552920" y="988520"/>
                    <a:pt x="552219" y="987117"/>
                    <a:pt x="553622" y="984310"/>
                  </a:cubicBezTo>
                  <a:lnTo>
                    <a:pt x="536782" y="982205"/>
                  </a:lnTo>
                  <a:close/>
                  <a:moveTo>
                    <a:pt x="591512" y="1053776"/>
                  </a:moveTo>
                  <a:lnTo>
                    <a:pt x="589407" y="1060091"/>
                  </a:lnTo>
                  <a:lnTo>
                    <a:pt x="587302" y="1068511"/>
                  </a:lnTo>
                  <a:cubicBezTo>
                    <a:pt x="588706" y="1074125"/>
                    <a:pt x="589407" y="1081141"/>
                    <a:pt x="589407" y="1089561"/>
                  </a:cubicBezTo>
                  <a:cubicBezTo>
                    <a:pt x="590811" y="1092368"/>
                    <a:pt x="591512" y="1097280"/>
                    <a:pt x="591512" y="1104297"/>
                  </a:cubicBezTo>
                  <a:lnTo>
                    <a:pt x="591512" y="1119032"/>
                  </a:lnTo>
                  <a:cubicBezTo>
                    <a:pt x="598529" y="1116225"/>
                    <a:pt x="606247" y="1112717"/>
                    <a:pt x="614668" y="1108507"/>
                  </a:cubicBezTo>
                  <a:cubicBezTo>
                    <a:pt x="623088" y="1104297"/>
                    <a:pt x="631508" y="1100086"/>
                    <a:pt x="639928" y="1095876"/>
                  </a:cubicBezTo>
                  <a:lnTo>
                    <a:pt x="627298" y="1089561"/>
                  </a:lnTo>
                  <a:lnTo>
                    <a:pt x="623088" y="1081141"/>
                  </a:lnTo>
                  <a:cubicBezTo>
                    <a:pt x="618878" y="1078335"/>
                    <a:pt x="616773" y="1076230"/>
                    <a:pt x="616773" y="1074826"/>
                  </a:cubicBezTo>
                  <a:cubicBezTo>
                    <a:pt x="613966" y="1073423"/>
                    <a:pt x="610107" y="1071318"/>
                    <a:pt x="605195" y="1068511"/>
                  </a:cubicBezTo>
                  <a:cubicBezTo>
                    <a:pt x="600283" y="1065704"/>
                    <a:pt x="597827" y="1061494"/>
                    <a:pt x="597827" y="1055881"/>
                  </a:cubicBezTo>
                  <a:cubicBezTo>
                    <a:pt x="596424" y="1055881"/>
                    <a:pt x="595372" y="1055530"/>
                    <a:pt x="594670" y="1054829"/>
                  </a:cubicBezTo>
                  <a:cubicBezTo>
                    <a:pt x="593968" y="1054127"/>
                    <a:pt x="592916" y="1053776"/>
                    <a:pt x="591512" y="1053776"/>
                  </a:cubicBezTo>
                  <a:close/>
                  <a:moveTo>
                    <a:pt x="1538774" y="1668443"/>
                  </a:moveTo>
                  <a:cubicBezTo>
                    <a:pt x="1538774" y="1675460"/>
                    <a:pt x="1538072" y="1679670"/>
                    <a:pt x="1536669" y="1681073"/>
                  </a:cubicBezTo>
                  <a:lnTo>
                    <a:pt x="1540879" y="1681073"/>
                  </a:lnTo>
                  <a:cubicBezTo>
                    <a:pt x="1543685" y="1679670"/>
                    <a:pt x="1545089" y="1676863"/>
                    <a:pt x="1545089" y="1672653"/>
                  </a:cubicBezTo>
                  <a:cubicBezTo>
                    <a:pt x="1543685" y="1672653"/>
                    <a:pt x="1541580" y="1671250"/>
                    <a:pt x="1538774" y="16684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>
            <a:off x="6393055" y="3217182"/>
            <a:ext cx="1323783" cy="1101263"/>
          </a:xfrm>
          <a:custGeom>
            <a:avLst/>
            <a:gdLst/>
            <a:ahLst/>
            <a:cxnLst/>
            <a:rect l="l" t="t" r="r" b="b"/>
            <a:pathLst>
              <a:path w="2189489" h="1821448">
                <a:moveTo>
                  <a:pt x="905161" y="0"/>
                </a:moveTo>
                <a:lnTo>
                  <a:pt x="915686" y="0"/>
                </a:lnTo>
                <a:cubicBezTo>
                  <a:pt x="926913" y="0"/>
                  <a:pt x="935333" y="3509"/>
                  <a:pt x="940946" y="10525"/>
                </a:cubicBezTo>
                <a:cubicBezTo>
                  <a:pt x="949367" y="16139"/>
                  <a:pt x="957787" y="18244"/>
                  <a:pt x="966207" y="16840"/>
                </a:cubicBezTo>
                <a:lnTo>
                  <a:pt x="972522" y="16840"/>
                </a:lnTo>
                <a:cubicBezTo>
                  <a:pt x="979539" y="16840"/>
                  <a:pt x="985152" y="19296"/>
                  <a:pt x="989362" y="24208"/>
                </a:cubicBezTo>
                <a:cubicBezTo>
                  <a:pt x="993572" y="29120"/>
                  <a:pt x="995677" y="35084"/>
                  <a:pt x="995677" y="42101"/>
                </a:cubicBezTo>
                <a:cubicBezTo>
                  <a:pt x="995677" y="44907"/>
                  <a:pt x="995677" y="48416"/>
                  <a:pt x="995677" y="52626"/>
                </a:cubicBezTo>
                <a:cubicBezTo>
                  <a:pt x="995677" y="56836"/>
                  <a:pt x="996379" y="59643"/>
                  <a:pt x="997782" y="61046"/>
                </a:cubicBezTo>
                <a:cubicBezTo>
                  <a:pt x="999185" y="62449"/>
                  <a:pt x="1001992" y="64554"/>
                  <a:pt x="1006202" y="67361"/>
                </a:cubicBezTo>
                <a:cubicBezTo>
                  <a:pt x="1013219" y="68764"/>
                  <a:pt x="1024446" y="74378"/>
                  <a:pt x="1039883" y="84201"/>
                </a:cubicBezTo>
                <a:cubicBezTo>
                  <a:pt x="1048303" y="94025"/>
                  <a:pt x="1052513" y="105252"/>
                  <a:pt x="1052513" y="117882"/>
                </a:cubicBezTo>
                <a:cubicBezTo>
                  <a:pt x="1053916" y="122092"/>
                  <a:pt x="1054618" y="127705"/>
                  <a:pt x="1054618" y="134722"/>
                </a:cubicBezTo>
                <a:cubicBezTo>
                  <a:pt x="1054618" y="141739"/>
                  <a:pt x="1055320" y="148054"/>
                  <a:pt x="1056723" y="153667"/>
                </a:cubicBezTo>
                <a:lnTo>
                  <a:pt x="1054618" y="155772"/>
                </a:lnTo>
                <a:cubicBezTo>
                  <a:pt x="1054618" y="154369"/>
                  <a:pt x="1052513" y="153667"/>
                  <a:pt x="1048303" y="153667"/>
                </a:cubicBezTo>
                <a:cubicBezTo>
                  <a:pt x="1045496" y="163491"/>
                  <a:pt x="1040935" y="169104"/>
                  <a:pt x="1034620" y="170507"/>
                </a:cubicBezTo>
                <a:cubicBezTo>
                  <a:pt x="1028305" y="171911"/>
                  <a:pt x="1024446" y="173314"/>
                  <a:pt x="1023043" y="174717"/>
                </a:cubicBezTo>
                <a:cubicBezTo>
                  <a:pt x="1010412" y="178927"/>
                  <a:pt x="1001992" y="182436"/>
                  <a:pt x="997782" y="185242"/>
                </a:cubicBezTo>
                <a:cubicBezTo>
                  <a:pt x="994975" y="185242"/>
                  <a:pt x="992870" y="185944"/>
                  <a:pt x="991467" y="187347"/>
                </a:cubicBezTo>
                <a:cubicBezTo>
                  <a:pt x="988660" y="195768"/>
                  <a:pt x="984450" y="202784"/>
                  <a:pt x="978837" y="208398"/>
                </a:cubicBezTo>
                <a:cubicBezTo>
                  <a:pt x="973224" y="214011"/>
                  <a:pt x="969014" y="218221"/>
                  <a:pt x="966207" y="221028"/>
                </a:cubicBezTo>
                <a:cubicBezTo>
                  <a:pt x="956384" y="228045"/>
                  <a:pt x="945157" y="239973"/>
                  <a:pt x="932526" y="256813"/>
                </a:cubicBezTo>
                <a:lnTo>
                  <a:pt x="932526" y="261023"/>
                </a:lnTo>
                <a:cubicBezTo>
                  <a:pt x="938140" y="258217"/>
                  <a:pt x="942350" y="256813"/>
                  <a:pt x="945157" y="256813"/>
                </a:cubicBezTo>
                <a:cubicBezTo>
                  <a:pt x="924106" y="277864"/>
                  <a:pt x="885514" y="324174"/>
                  <a:pt x="829380" y="395745"/>
                </a:cubicBezTo>
                <a:cubicBezTo>
                  <a:pt x="833590" y="397148"/>
                  <a:pt x="835695" y="397850"/>
                  <a:pt x="835695" y="397850"/>
                </a:cubicBezTo>
                <a:cubicBezTo>
                  <a:pt x="849729" y="381010"/>
                  <a:pt x="859552" y="370485"/>
                  <a:pt x="865166" y="366275"/>
                </a:cubicBezTo>
                <a:cubicBezTo>
                  <a:pt x="872182" y="353644"/>
                  <a:pt x="881304" y="342418"/>
                  <a:pt x="892531" y="332594"/>
                </a:cubicBezTo>
                <a:cubicBezTo>
                  <a:pt x="895338" y="335401"/>
                  <a:pt x="894636" y="342418"/>
                  <a:pt x="890426" y="353644"/>
                </a:cubicBezTo>
                <a:lnTo>
                  <a:pt x="896741" y="355750"/>
                </a:lnTo>
                <a:cubicBezTo>
                  <a:pt x="900951" y="350136"/>
                  <a:pt x="905512" y="344873"/>
                  <a:pt x="910424" y="339962"/>
                </a:cubicBezTo>
                <a:cubicBezTo>
                  <a:pt x="915336" y="335050"/>
                  <a:pt x="919195" y="330489"/>
                  <a:pt x="922001" y="326279"/>
                </a:cubicBezTo>
                <a:lnTo>
                  <a:pt x="951472" y="296809"/>
                </a:lnTo>
                <a:cubicBezTo>
                  <a:pt x="961295" y="296809"/>
                  <a:pt x="965505" y="294002"/>
                  <a:pt x="964102" y="288389"/>
                </a:cubicBezTo>
                <a:cubicBezTo>
                  <a:pt x="965505" y="286985"/>
                  <a:pt x="968312" y="286284"/>
                  <a:pt x="972522" y="286284"/>
                </a:cubicBezTo>
                <a:cubicBezTo>
                  <a:pt x="972522" y="286284"/>
                  <a:pt x="972873" y="285933"/>
                  <a:pt x="973574" y="285231"/>
                </a:cubicBezTo>
                <a:cubicBezTo>
                  <a:pt x="974276" y="284529"/>
                  <a:pt x="974627" y="284179"/>
                  <a:pt x="974627" y="284179"/>
                </a:cubicBezTo>
                <a:cubicBezTo>
                  <a:pt x="973224" y="282775"/>
                  <a:pt x="971820" y="282074"/>
                  <a:pt x="970417" y="282074"/>
                </a:cubicBezTo>
                <a:cubicBezTo>
                  <a:pt x="969014" y="282074"/>
                  <a:pt x="968312" y="281372"/>
                  <a:pt x="968312" y="279969"/>
                </a:cubicBezTo>
                <a:cubicBezTo>
                  <a:pt x="968312" y="275758"/>
                  <a:pt x="969715" y="273303"/>
                  <a:pt x="972522" y="272601"/>
                </a:cubicBezTo>
                <a:cubicBezTo>
                  <a:pt x="975329" y="271899"/>
                  <a:pt x="977434" y="271549"/>
                  <a:pt x="978837" y="271549"/>
                </a:cubicBezTo>
                <a:cubicBezTo>
                  <a:pt x="980240" y="272952"/>
                  <a:pt x="981293" y="274004"/>
                  <a:pt x="981995" y="274706"/>
                </a:cubicBezTo>
                <a:cubicBezTo>
                  <a:pt x="982696" y="275408"/>
                  <a:pt x="983749" y="275758"/>
                  <a:pt x="985152" y="275758"/>
                </a:cubicBezTo>
                <a:lnTo>
                  <a:pt x="983047" y="263128"/>
                </a:lnTo>
                <a:cubicBezTo>
                  <a:pt x="985854" y="265935"/>
                  <a:pt x="988660" y="266637"/>
                  <a:pt x="991467" y="265233"/>
                </a:cubicBezTo>
                <a:cubicBezTo>
                  <a:pt x="992870" y="266637"/>
                  <a:pt x="994274" y="266637"/>
                  <a:pt x="995677" y="265233"/>
                </a:cubicBezTo>
                <a:cubicBezTo>
                  <a:pt x="997081" y="263830"/>
                  <a:pt x="998484" y="263128"/>
                  <a:pt x="999887" y="263128"/>
                </a:cubicBezTo>
                <a:lnTo>
                  <a:pt x="999887" y="261023"/>
                </a:lnTo>
                <a:cubicBezTo>
                  <a:pt x="998484" y="259620"/>
                  <a:pt x="995677" y="258918"/>
                  <a:pt x="991467" y="258918"/>
                </a:cubicBezTo>
                <a:cubicBezTo>
                  <a:pt x="997081" y="253305"/>
                  <a:pt x="1006904" y="246288"/>
                  <a:pt x="1020938" y="237868"/>
                </a:cubicBezTo>
                <a:cubicBezTo>
                  <a:pt x="1023744" y="236465"/>
                  <a:pt x="1029007" y="234360"/>
                  <a:pt x="1036725" y="231553"/>
                </a:cubicBezTo>
                <a:cubicBezTo>
                  <a:pt x="1044444" y="228746"/>
                  <a:pt x="1049706" y="223835"/>
                  <a:pt x="1052513" y="216818"/>
                </a:cubicBezTo>
                <a:cubicBezTo>
                  <a:pt x="1053916" y="215414"/>
                  <a:pt x="1055320" y="214713"/>
                  <a:pt x="1056723" y="214713"/>
                </a:cubicBezTo>
                <a:cubicBezTo>
                  <a:pt x="1058126" y="214713"/>
                  <a:pt x="1058828" y="215414"/>
                  <a:pt x="1058828" y="216818"/>
                </a:cubicBezTo>
                <a:cubicBezTo>
                  <a:pt x="1067248" y="225238"/>
                  <a:pt x="1079177" y="229448"/>
                  <a:pt x="1094613" y="229448"/>
                </a:cubicBezTo>
                <a:cubicBezTo>
                  <a:pt x="1097420" y="229448"/>
                  <a:pt x="1099525" y="230150"/>
                  <a:pt x="1100929" y="231553"/>
                </a:cubicBezTo>
                <a:cubicBezTo>
                  <a:pt x="1102332" y="232956"/>
                  <a:pt x="1103735" y="233658"/>
                  <a:pt x="1105139" y="233658"/>
                </a:cubicBezTo>
                <a:cubicBezTo>
                  <a:pt x="1109348" y="237868"/>
                  <a:pt x="1118470" y="243482"/>
                  <a:pt x="1132504" y="250498"/>
                </a:cubicBezTo>
                <a:cubicBezTo>
                  <a:pt x="1140924" y="250498"/>
                  <a:pt x="1149344" y="256112"/>
                  <a:pt x="1157764" y="267338"/>
                </a:cubicBezTo>
                <a:lnTo>
                  <a:pt x="1174604" y="288389"/>
                </a:lnTo>
                <a:cubicBezTo>
                  <a:pt x="1178815" y="294002"/>
                  <a:pt x="1181972" y="299265"/>
                  <a:pt x="1184077" y="304176"/>
                </a:cubicBezTo>
                <a:cubicBezTo>
                  <a:pt x="1186182" y="309088"/>
                  <a:pt x="1188638" y="313649"/>
                  <a:pt x="1191445" y="317859"/>
                </a:cubicBezTo>
                <a:lnTo>
                  <a:pt x="1216705" y="336804"/>
                </a:lnTo>
                <a:cubicBezTo>
                  <a:pt x="1222318" y="342418"/>
                  <a:pt x="1225125" y="345224"/>
                  <a:pt x="1225125" y="345224"/>
                </a:cubicBezTo>
                <a:cubicBezTo>
                  <a:pt x="1226528" y="353644"/>
                  <a:pt x="1228634" y="360310"/>
                  <a:pt x="1231440" y="365222"/>
                </a:cubicBezTo>
                <a:cubicBezTo>
                  <a:pt x="1234247" y="370134"/>
                  <a:pt x="1239159" y="373291"/>
                  <a:pt x="1246175" y="374695"/>
                </a:cubicBezTo>
                <a:cubicBezTo>
                  <a:pt x="1253192" y="381712"/>
                  <a:pt x="1255999" y="388728"/>
                  <a:pt x="1254595" y="395745"/>
                </a:cubicBezTo>
                <a:cubicBezTo>
                  <a:pt x="1254595" y="404165"/>
                  <a:pt x="1256700" y="410480"/>
                  <a:pt x="1260910" y="414690"/>
                </a:cubicBezTo>
                <a:cubicBezTo>
                  <a:pt x="1267927" y="420304"/>
                  <a:pt x="1270734" y="425917"/>
                  <a:pt x="1269331" y="431530"/>
                </a:cubicBezTo>
                <a:cubicBezTo>
                  <a:pt x="1269331" y="435740"/>
                  <a:pt x="1270383" y="441003"/>
                  <a:pt x="1272488" y="447318"/>
                </a:cubicBezTo>
                <a:cubicBezTo>
                  <a:pt x="1274593" y="453633"/>
                  <a:pt x="1276347" y="458194"/>
                  <a:pt x="1277751" y="461001"/>
                </a:cubicBezTo>
                <a:cubicBezTo>
                  <a:pt x="1281961" y="469421"/>
                  <a:pt x="1285469" y="483454"/>
                  <a:pt x="1288276" y="503101"/>
                </a:cubicBezTo>
                <a:cubicBezTo>
                  <a:pt x="1286872" y="505908"/>
                  <a:pt x="1286522" y="509416"/>
                  <a:pt x="1287223" y="513626"/>
                </a:cubicBezTo>
                <a:cubicBezTo>
                  <a:pt x="1287925" y="517836"/>
                  <a:pt x="1287574" y="521345"/>
                  <a:pt x="1286171" y="524151"/>
                </a:cubicBezTo>
                <a:cubicBezTo>
                  <a:pt x="1284767" y="525555"/>
                  <a:pt x="1284417" y="526607"/>
                  <a:pt x="1285118" y="527309"/>
                </a:cubicBezTo>
                <a:cubicBezTo>
                  <a:pt x="1285820" y="528011"/>
                  <a:pt x="1285469" y="529063"/>
                  <a:pt x="1284066" y="530467"/>
                </a:cubicBezTo>
                <a:cubicBezTo>
                  <a:pt x="1285469" y="534677"/>
                  <a:pt x="1286171" y="539588"/>
                  <a:pt x="1286171" y="545202"/>
                </a:cubicBezTo>
                <a:lnTo>
                  <a:pt x="1286171" y="549412"/>
                </a:lnTo>
                <a:cubicBezTo>
                  <a:pt x="1290381" y="552219"/>
                  <a:pt x="1292135" y="557832"/>
                  <a:pt x="1291433" y="566252"/>
                </a:cubicBezTo>
                <a:cubicBezTo>
                  <a:pt x="1290732" y="574672"/>
                  <a:pt x="1290381" y="580285"/>
                  <a:pt x="1290381" y="583092"/>
                </a:cubicBezTo>
                <a:lnTo>
                  <a:pt x="1290381" y="587302"/>
                </a:lnTo>
                <a:cubicBezTo>
                  <a:pt x="1287574" y="590109"/>
                  <a:pt x="1286171" y="593617"/>
                  <a:pt x="1286171" y="597827"/>
                </a:cubicBezTo>
                <a:cubicBezTo>
                  <a:pt x="1286171" y="602037"/>
                  <a:pt x="1286171" y="604844"/>
                  <a:pt x="1286171" y="606247"/>
                </a:cubicBezTo>
                <a:cubicBezTo>
                  <a:pt x="1288977" y="617474"/>
                  <a:pt x="1292486" y="625894"/>
                  <a:pt x="1296696" y="631508"/>
                </a:cubicBezTo>
                <a:lnTo>
                  <a:pt x="1313536" y="625193"/>
                </a:lnTo>
                <a:cubicBezTo>
                  <a:pt x="1324763" y="619579"/>
                  <a:pt x="1333183" y="614668"/>
                  <a:pt x="1338796" y="610457"/>
                </a:cubicBezTo>
                <a:cubicBezTo>
                  <a:pt x="1341603" y="607651"/>
                  <a:pt x="1344760" y="605546"/>
                  <a:pt x="1348269" y="604142"/>
                </a:cubicBezTo>
                <a:cubicBezTo>
                  <a:pt x="1351778" y="602739"/>
                  <a:pt x="1354935" y="601336"/>
                  <a:pt x="1357741" y="599932"/>
                </a:cubicBezTo>
                <a:cubicBezTo>
                  <a:pt x="1359145" y="599932"/>
                  <a:pt x="1360548" y="599231"/>
                  <a:pt x="1361952" y="597827"/>
                </a:cubicBezTo>
                <a:cubicBezTo>
                  <a:pt x="1363355" y="596424"/>
                  <a:pt x="1364758" y="595021"/>
                  <a:pt x="1366162" y="593617"/>
                </a:cubicBezTo>
                <a:lnTo>
                  <a:pt x="1370372" y="589407"/>
                </a:lnTo>
                <a:cubicBezTo>
                  <a:pt x="1377388" y="588004"/>
                  <a:pt x="1383353" y="585899"/>
                  <a:pt x="1388264" y="583092"/>
                </a:cubicBezTo>
                <a:cubicBezTo>
                  <a:pt x="1393176" y="580285"/>
                  <a:pt x="1397737" y="578180"/>
                  <a:pt x="1401947" y="576777"/>
                </a:cubicBezTo>
                <a:cubicBezTo>
                  <a:pt x="1404754" y="572567"/>
                  <a:pt x="1411771" y="569059"/>
                  <a:pt x="1422997" y="566252"/>
                </a:cubicBezTo>
                <a:cubicBezTo>
                  <a:pt x="1427207" y="564849"/>
                  <a:pt x="1430365" y="563445"/>
                  <a:pt x="1432470" y="562042"/>
                </a:cubicBezTo>
                <a:cubicBezTo>
                  <a:pt x="1434575" y="560639"/>
                  <a:pt x="1436329" y="559235"/>
                  <a:pt x="1437732" y="557832"/>
                </a:cubicBezTo>
                <a:lnTo>
                  <a:pt x="1460888" y="538887"/>
                </a:lnTo>
                <a:lnTo>
                  <a:pt x="1465098" y="538887"/>
                </a:lnTo>
                <a:lnTo>
                  <a:pt x="1475623" y="530467"/>
                </a:lnTo>
                <a:cubicBezTo>
                  <a:pt x="1485446" y="527660"/>
                  <a:pt x="1493165" y="524151"/>
                  <a:pt x="1498778" y="519941"/>
                </a:cubicBezTo>
                <a:cubicBezTo>
                  <a:pt x="1502988" y="519941"/>
                  <a:pt x="1505795" y="519240"/>
                  <a:pt x="1507198" y="517836"/>
                </a:cubicBezTo>
                <a:lnTo>
                  <a:pt x="1517723" y="515731"/>
                </a:lnTo>
                <a:cubicBezTo>
                  <a:pt x="1524740" y="508715"/>
                  <a:pt x="1533862" y="502400"/>
                  <a:pt x="1545089" y="496786"/>
                </a:cubicBezTo>
                <a:cubicBezTo>
                  <a:pt x="1547895" y="498190"/>
                  <a:pt x="1550351" y="498190"/>
                  <a:pt x="1552456" y="496786"/>
                </a:cubicBezTo>
                <a:cubicBezTo>
                  <a:pt x="1554561" y="495383"/>
                  <a:pt x="1555614" y="492576"/>
                  <a:pt x="1555614" y="488366"/>
                </a:cubicBezTo>
                <a:cubicBezTo>
                  <a:pt x="1557017" y="486963"/>
                  <a:pt x="1559473" y="486612"/>
                  <a:pt x="1562981" y="487314"/>
                </a:cubicBezTo>
                <a:cubicBezTo>
                  <a:pt x="1566490" y="488015"/>
                  <a:pt x="1568946" y="488015"/>
                  <a:pt x="1570349" y="487314"/>
                </a:cubicBezTo>
                <a:cubicBezTo>
                  <a:pt x="1571752" y="486612"/>
                  <a:pt x="1571752" y="482753"/>
                  <a:pt x="1570349" y="475736"/>
                </a:cubicBezTo>
                <a:lnTo>
                  <a:pt x="1587189" y="482051"/>
                </a:lnTo>
                <a:cubicBezTo>
                  <a:pt x="1587189" y="476438"/>
                  <a:pt x="1586488" y="472227"/>
                  <a:pt x="1585084" y="469421"/>
                </a:cubicBezTo>
                <a:lnTo>
                  <a:pt x="1601924" y="473631"/>
                </a:lnTo>
                <a:cubicBezTo>
                  <a:pt x="1601924" y="466614"/>
                  <a:pt x="1601223" y="461702"/>
                  <a:pt x="1599819" y="458896"/>
                </a:cubicBezTo>
                <a:cubicBezTo>
                  <a:pt x="1606836" y="460299"/>
                  <a:pt x="1613151" y="463106"/>
                  <a:pt x="1618765" y="467316"/>
                </a:cubicBezTo>
                <a:cubicBezTo>
                  <a:pt x="1618765" y="465912"/>
                  <a:pt x="1617361" y="461001"/>
                  <a:pt x="1614555" y="452581"/>
                </a:cubicBezTo>
                <a:lnTo>
                  <a:pt x="1620870" y="452581"/>
                </a:lnTo>
                <a:lnTo>
                  <a:pt x="1627185" y="454686"/>
                </a:lnTo>
                <a:cubicBezTo>
                  <a:pt x="1631395" y="446266"/>
                  <a:pt x="1635254" y="443810"/>
                  <a:pt x="1638762" y="447318"/>
                </a:cubicBezTo>
                <a:cubicBezTo>
                  <a:pt x="1642271" y="450827"/>
                  <a:pt x="1644726" y="453282"/>
                  <a:pt x="1646130" y="454686"/>
                </a:cubicBezTo>
                <a:cubicBezTo>
                  <a:pt x="1647534" y="450476"/>
                  <a:pt x="1648936" y="445915"/>
                  <a:pt x="1650340" y="441003"/>
                </a:cubicBezTo>
                <a:cubicBezTo>
                  <a:pt x="1651744" y="436091"/>
                  <a:pt x="1652445" y="430829"/>
                  <a:pt x="1652445" y="425215"/>
                </a:cubicBezTo>
                <a:cubicBezTo>
                  <a:pt x="1653849" y="422409"/>
                  <a:pt x="1655251" y="421005"/>
                  <a:pt x="1656655" y="421005"/>
                </a:cubicBezTo>
                <a:cubicBezTo>
                  <a:pt x="1659462" y="423812"/>
                  <a:pt x="1660865" y="427320"/>
                  <a:pt x="1660865" y="431530"/>
                </a:cubicBezTo>
                <a:lnTo>
                  <a:pt x="1688231" y="385220"/>
                </a:lnTo>
                <a:cubicBezTo>
                  <a:pt x="1691037" y="379606"/>
                  <a:pt x="1691739" y="375046"/>
                  <a:pt x="1690335" y="371537"/>
                </a:cubicBezTo>
                <a:cubicBezTo>
                  <a:pt x="1688932" y="368029"/>
                  <a:pt x="1684722" y="366275"/>
                  <a:pt x="1677705" y="366275"/>
                </a:cubicBezTo>
                <a:cubicBezTo>
                  <a:pt x="1684722" y="360661"/>
                  <a:pt x="1688231" y="353644"/>
                  <a:pt x="1688231" y="345224"/>
                </a:cubicBezTo>
                <a:lnTo>
                  <a:pt x="1686125" y="326279"/>
                </a:lnTo>
                <a:cubicBezTo>
                  <a:pt x="1686125" y="310842"/>
                  <a:pt x="1684722" y="298914"/>
                  <a:pt x="1681915" y="290494"/>
                </a:cubicBezTo>
                <a:cubicBezTo>
                  <a:pt x="1676302" y="270847"/>
                  <a:pt x="1664374" y="252603"/>
                  <a:pt x="1646130" y="235763"/>
                </a:cubicBezTo>
                <a:cubicBezTo>
                  <a:pt x="1618063" y="203486"/>
                  <a:pt x="1604731" y="188049"/>
                  <a:pt x="1606134" y="189453"/>
                </a:cubicBezTo>
                <a:lnTo>
                  <a:pt x="1593504" y="159982"/>
                </a:lnTo>
                <a:cubicBezTo>
                  <a:pt x="1604731" y="161385"/>
                  <a:pt x="1615256" y="161385"/>
                  <a:pt x="1625080" y="159982"/>
                </a:cubicBezTo>
                <a:cubicBezTo>
                  <a:pt x="1625080" y="159982"/>
                  <a:pt x="1626483" y="159982"/>
                  <a:pt x="1629290" y="159982"/>
                </a:cubicBezTo>
                <a:cubicBezTo>
                  <a:pt x="1630693" y="158579"/>
                  <a:pt x="1633500" y="157877"/>
                  <a:pt x="1637710" y="157877"/>
                </a:cubicBezTo>
                <a:lnTo>
                  <a:pt x="1688231" y="183137"/>
                </a:lnTo>
                <a:cubicBezTo>
                  <a:pt x="1709281" y="198574"/>
                  <a:pt x="1724016" y="212608"/>
                  <a:pt x="1732436" y="225238"/>
                </a:cubicBezTo>
                <a:cubicBezTo>
                  <a:pt x="1749276" y="254708"/>
                  <a:pt x="1760503" y="272952"/>
                  <a:pt x="1766116" y="279969"/>
                </a:cubicBezTo>
                <a:cubicBezTo>
                  <a:pt x="1770326" y="288389"/>
                  <a:pt x="1775940" y="293300"/>
                  <a:pt x="1782956" y="294704"/>
                </a:cubicBezTo>
                <a:cubicBezTo>
                  <a:pt x="1788570" y="293300"/>
                  <a:pt x="1792429" y="294002"/>
                  <a:pt x="1794534" y="296809"/>
                </a:cubicBezTo>
                <a:cubicBezTo>
                  <a:pt x="1796639" y="299615"/>
                  <a:pt x="1796288" y="302422"/>
                  <a:pt x="1793482" y="305229"/>
                </a:cubicBezTo>
                <a:cubicBezTo>
                  <a:pt x="1796288" y="308036"/>
                  <a:pt x="1799797" y="313649"/>
                  <a:pt x="1804007" y="322069"/>
                </a:cubicBezTo>
                <a:cubicBezTo>
                  <a:pt x="1808217" y="324876"/>
                  <a:pt x="1814181" y="327332"/>
                  <a:pt x="1821899" y="329437"/>
                </a:cubicBezTo>
                <a:cubicBezTo>
                  <a:pt x="1829618" y="331542"/>
                  <a:pt x="1835582" y="333296"/>
                  <a:pt x="1839792" y="334699"/>
                </a:cubicBezTo>
                <a:cubicBezTo>
                  <a:pt x="1848212" y="337506"/>
                  <a:pt x="1855229" y="337506"/>
                  <a:pt x="1860842" y="334699"/>
                </a:cubicBezTo>
                <a:cubicBezTo>
                  <a:pt x="1873473" y="333296"/>
                  <a:pt x="1884699" y="333998"/>
                  <a:pt x="1894523" y="336804"/>
                </a:cubicBezTo>
                <a:cubicBezTo>
                  <a:pt x="1904346" y="339611"/>
                  <a:pt x="1913819" y="343470"/>
                  <a:pt x="1922941" y="348382"/>
                </a:cubicBezTo>
                <a:cubicBezTo>
                  <a:pt x="1932062" y="353294"/>
                  <a:pt x="1938027" y="356451"/>
                  <a:pt x="1940833" y="357854"/>
                </a:cubicBezTo>
                <a:cubicBezTo>
                  <a:pt x="1953463" y="363468"/>
                  <a:pt x="1964690" y="368731"/>
                  <a:pt x="1974514" y="373642"/>
                </a:cubicBezTo>
                <a:cubicBezTo>
                  <a:pt x="1984338" y="378554"/>
                  <a:pt x="1993459" y="383115"/>
                  <a:pt x="2001879" y="387325"/>
                </a:cubicBezTo>
                <a:cubicBezTo>
                  <a:pt x="2022929" y="398552"/>
                  <a:pt x="2040471" y="412585"/>
                  <a:pt x="2054505" y="429425"/>
                </a:cubicBezTo>
                <a:cubicBezTo>
                  <a:pt x="2065731" y="446266"/>
                  <a:pt x="2078362" y="461001"/>
                  <a:pt x="2092395" y="473631"/>
                </a:cubicBezTo>
                <a:cubicBezTo>
                  <a:pt x="2095202" y="477841"/>
                  <a:pt x="2100465" y="482051"/>
                  <a:pt x="2108183" y="486261"/>
                </a:cubicBezTo>
                <a:cubicBezTo>
                  <a:pt x="2115902" y="490471"/>
                  <a:pt x="2121164" y="493278"/>
                  <a:pt x="2123971" y="494681"/>
                </a:cubicBezTo>
                <a:lnTo>
                  <a:pt x="2153441" y="515731"/>
                </a:lnTo>
                <a:cubicBezTo>
                  <a:pt x="2156248" y="517135"/>
                  <a:pt x="2158353" y="518889"/>
                  <a:pt x="2159756" y="520994"/>
                </a:cubicBezTo>
                <a:cubicBezTo>
                  <a:pt x="2161159" y="523099"/>
                  <a:pt x="2161159" y="525555"/>
                  <a:pt x="2159756" y="528361"/>
                </a:cubicBezTo>
                <a:cubicBezTo>
                  <a:pt x="2155546" y="536782"/>
                  <a:pt x="2156949" y="544500"/>
                  <a:pt x="2163966" y="551517"/>
                </a:cubicBezTo>
                <a:lnTo>
                  <a:pt x="2187121" y="574672"/>
                </a:lnTo>
                <a:cubicBezTo>
                  <a:pt x="2191332" y="578882"/>
                  <a:pt x="2189929" y="583092"/>
                  <a:pt x="2182912" y="587302"/>
                </a:cubicBezTo>
                <a:cubicBezTo>
                  <a:pt x="2180105" y="587302"/>
                  <a:pt x="2173088" y="591512"/>
                  <a:pt x="2161861" y="599932"/>
                </a:cubicBezTo>
                <a:cubicBezTo>
                  <a:pt x="2156248" y="606949"/>
                  <a:pt x="2150634" y="608353"/>
                  <a:pt x="2145021" y="604142"/>
                </a:cubicBezTo>
                <a:lnTo>
                  <a:pt x="2136601" y="597827"/>
                </a:lnTo>
                <a:cubicBezTo>
                  <a:pt x="2130987" y="590811"/>
                  <a:pt x="2122567" y="588004"/>
                  <a:pt x="2111341" y="589407"/>
                </a:cubicBezTo>
                <a:lnTo>
                  <a:pt x="2105026" y="589407"/>
                </a:lnTo>
                <a:cubicBezTo>
                  <a:pt x="2096605" y="589407"/>
                  <a:pt x="2088887" y="585899"/>
                  <a:pt x="2081870" y="578882"/>
                </a:cubicBezTo>
                <a:cubicBezTo>
                  <a:pt x="2080467" y="578882"/>
                  <a:pt x="2076959" y="577128"/>
                  <a:pt x="2071345" y="573620"/>
                </a:cubicBezTo>
                <a:cubicBezTo>
                  <a:pt x="2065731" y="570111"/>
                  <a:pt x="2060118" y="571164"/>
                  <a:pt x="2054505" y="576777"/>
                </a:cubicBezTo>
                <a:cubicBezTo>
                  <a:pt x="2048891" y="578180"/>
                  <a:pt x="2042576" y="577479"/>
                  <a:pt x="2035560" y="574672"/>
                </a:cubicBezTo>
                <a:lnTo>
                  <a:pt x="2020825" y="572567"/>
                </a:lnTo>
                <a:cubicBezTo>
                  <a:pt x="2013808" y="572567"/>
                  <a:pt x="2007493" y="574672"/>
                  <a:pt x="2001879" y="578882"/>
                </a:cubicBezTo>
                <a:lnTo>
                  <a:pt x="1974514" y="583092"/>
                </a:lnTo>
                <a:lnTo>
                  <a:pt x="1936624" y="597827"/>
                </a:lnTo>
                <a:cubicBezTo>
                  <a:pt x="1931010" y="597827"/>
                  <a:pt x="1926800" y="601336"/>
                  <a:pt x="1923993" y="608353"/>
                </a:cubicBezTo>
                <a:cubicBezTo>
                  <a:pt x="1916977" y="615369"/>
                  <a:pt x="1913468" y="621684"/>
                  <a:pt x="1913468" y="627298"/>
                </a:cubicBezTo>
                <a:cubicBezTo>
                  <a:pt x="1914872" y="628701"/>
                  <a:pt x="1915222" y="632209"/>
                  <a:pt x="1914520" y="637823"/>
                </a:cubicBezTo>
                <a:cubicBezTo>
                  <a:pt x="1913819" y="643436"/>
                  <a:pt x="1913468" y="647646"/>
                  <a:pt x="1913468" y="650453"/>
                </a:cubicBezTo>
                <a:lnTo>
                  <a:pt x="1915573" y="698869"/>
                </a:lnTo>
                <a:lnTo>
                  <a:pt x="1915573" y="1580874"/>
                </a:lnTo>
                <a:cubicBezTo>
                  <a:pt x="1912767" y="1611748"/>
                  <a:pt x="1911363" y="1635605"/>
                  <a:pt x="1911363" y="1652445"/>
                </a:cubicBezTo>
                <a:cubicBezTo>
                  <a:pt x="1911363" y="1672092"/>
                  <a:pt x="1912767" y="1687529"/>
                  <a:pt x="1915573" y="1698755"/>
                </a:cubicBezTo>
                <a:cubicBezTo>
                  <a:pt x="1919783" y="1712789"/>
                  <a:pt x="1923292" y="1726121"/>
                  <a:pt x="1926098" y="1738751"/>
                </a:cubicBezTo>
                <a:cubicBezTo>
                  <a:pt x="1928905" y="1751381"/>
                  <a:pt x="1931712" y="1761906"/>
                  <a:pt x="1934518" y="1770326"/>
                </a:cubicBezTo>
                <a:lnTo>
                  <a:pt x="1942939" y="1793482"/>
                </a:lnTo>
                <a:lnTo>
                  <a:pt x="1938728" y="1793482"/>
                </a:lnTo>
                <a:cubicBezTo>
                  <a:pt x="1934518" y="1793482"/>
                  <a:pt x="1929607" y="1797692"/>
                  <a:pt x="1923993" y="1806112"/>
                </a:cubicBezTo>
                <a:cubicBezTo>
                  <a:pt x="1923993" y="1807515"/>
                  <a:pt x="1922941" y="1809620"/>
                  <a:pt x="1920836" y="1812427"/>
                </a:cubicBezTo>
                <a:cubicBezTo>
                  <a:pt x="1918731" y="1815233"/>
                  <a:pt x="1916977" y="1817339"/>
                  <a:pt x="1915573" y="1818742"/>
                </a:cubicBezTo>
                <a:cubicBezTo>
                  <a:pt x="1908557" y="1822952"/>
                  <a:pt x="1902242" y="1822250"/>
                  <a:pt x="1896628" y="1816637"/>
                </a:cubicBezTo>
                <a:lnTo>
                  <a:pt x="1883998" y="1801902"/>
                </a:lnTo>
                <a:cubicBezTo>
                  <a:pt x="1874174" y="1794885"/>
                  <a:pt x="1868561" y="1795587"/>
                  <a:pt x="1867158" y="1804007"/>
                </a:cubicBezTo>
                <a:cubicBezTo>
                  <a:pt x="1862947" y="1808217"/>
                  <a:pt x="1859790" y="1810673"/>
                  <a:pt x="1857685" y="1811374"/>
                </a:cubicBezTo>
                <a:cubicBezTo>
                  <a:pt x="1855580" y="1812076"/>
                  <a:pt x="1851721" y="1809620"/>
                  <a:pt x="1846107" y="1804007"/>
                </a:cubicBezTo>
                <a:cubicBezTo>
                  <a:pt x="1841897" y="1799797"/>
                  <a:pt x="1837687" y="1794885"/>
                  <a:pt x="1833477" y="1789271"/>
                </a:cubicBezTo>
                <a:cubicBezTo>
                  <a:pt x="1829267" y="1783658"/>
                  <a:pt x="1825057" y="1778746"/>
                  <a:pt x="1820847" y="1774536"/>
                </a:cubicBezTo>
                <a:cubicBezTo>
                  <a:pt x="1808217" y="1764713"/>
                  <a:pt x="1801200" y="1759099"/>
                  <a:pt x="1799797" y="1757696"/>
                </a:cubicBezTo>
                <a:cubicBezTo>
                  <a:pt x="1795587" y="1757696"/>
                  <a:pt x="1790675" y="1756293"/>
                  <a:pt x="1785062" y="1753486"/>
                </a:cubicBezTo>
                <a:cubicBezTo>
                  <a:pt x="1775238" y="1740856"/>
                  <a:pt x="1761205" y="1728927"/>
                  <a:pt x="1742961" y="1717701"/>
                </a:cubicBezTo>
                <a:cubicBezTo>
                  <a:pt x="1740155" y="1717701"/>
                  <a:pt x="1737698" y="1716297"/>
                  <a:pt x="1735594" y="1713491"/>
                </a:cubicBezTo>
                <a:cubicBezTo>
                  <a:pt x="1733489" y="1710684"/>
                  <a:pt x="1731033" y="1708579"/>
                  <a:pt x="1728226" y="1707175"/>
                </a:cubicBezTo>
                <a:lnTo>
                  <a:pt x="1700861" y="1671390"/>
                </a:lnTo>
                <a:cubicBezTo>
                  <a:pt x="1693844" y="1658760"/>
                  <a:pt x="1688932" y="1651042"/>
                  <a:pt x="1686125" y="1648235"/>
                </a:cubicBezTo>
                <a:cubicBezTo>
                  <a:pt x="1681915" y="1644025"/>
                  <a:pt x="1678407" y="1637710"/>
                  <a:pt x="1675600" y="1629290"/>
                </a:cubicBezTo>
                <a:cubicBezTo>
                  <a:pt x="1660164" y="1611046"/>
                  <a:pt x="1652445" y="1595609"/>
                  <a:pt x="1652445" y="1582979"/>
                </a:cubicBezTo>
                <a:cubicBezTo>
                  <a:pt x="1652445" y="1580172"/>
                  <a:pt x="1651744" y="1578769"/>
                  <a:pt x="1650340" y="1578769"/>
                </a:cubicBezTo>
                <a:cubicBezTo>
                  <a:pt x="1646130" y="1575962"/>
                  <a:pt x="1644025" y="1569647"/>
                  <a:pt x="1644025" y="1559824"/>
                </a:cubicBezTo>
                <a:cubicBezTo>
                  <a:pt x="1644025" y="1544387"/>
                  <a:pt x="1640867" y="1527898"/>
                  <a:pt x="1634552" y="1510356"/>
                </a:cubicBezTo>
                <a:cubicBezTo>
                  <a:pt x="1628237" y="1492814"/>
                  <a:pt x="1624378" y="1482640"/>
                  <a:pt x="1622975" y="1479833"/>
                </a:cubicBezTo>
                <a:cubicBezTo>
                  <a:pt x="1596311" y="1404052"/>
                  <a:pt x="1559122" y="1330376"/>
                  <a:pt x="1511408" y="1258805"/>
                </a:cubicBezTo>
                <a:cubicBezTo>
                  <a:pt x="1500182" y="1239158"/>
                  <a:pt x="1484744" y="1216003"/>
                  <a:pt x="1465098" y="1189339"/>
                </a:cubicBezTo>
                <a:cubicBezTo>
                  <a:pt x="1460888" y="1179516"/>
                  <a:pt x="1453169" y="1168289"/>
                  <a:pt x="1441943" y="1155659"/>
                </a:cubicBezTo>
                <a:cubicBezTo>
                  <a:pt x="1439136" y="1152852"/>
                  <a:pt x="1437382" y="1150396"/>
                  <a:pt x="1436680" y="1148291"/>
                </a:cubicBezTo>
                <a:cubicBezTo>
                  <a:pt x="1435978" y="1146186"/>
                  <a:pt x="1435627" y="1144432"/>
                  <a:pt x="1435627" y="1143029"/>
                </a:cubicBezTo>
                <a:cubicBezTo>
                  <a:pt x="1432821" y="1138819"/>
                  <a:pt x="1429663" y="1135661"/>
                  <a:pt x="1426155" y="1133556"/>
                </a:cubicBezTo>
                <a:cubicBezTo>
                  <a:pt x="1422646" y="1131451"/>
                  <a:pt x="1418787" y="1131100"/>
                  <a:pt x="1414577" y="1132504"/>
                </a:cubicBezTo>
                <a:cubicBezTo>
                  <a:pt x="1413174" y="1132504"/>
                  <a:pt x="1411771" y="1131100"/>
                  <a:pt x="1410367" y="1128294"/>
                </a:cubicBezTo>
                <a:cubicBezTo>
                  <a:pt x="1408964" y="1125487"/>
                  <a:pt x="1406858" y="1123382"/>
                  <a:pt x="1404052" y="1121979"/>
                </a:cubicBezTo>
                <a:lnTo>
                  <a:pt x="1406157" y="1117769"/>
                </a:lnTo>
                <a:cubicBezTo>
                  <a:pt x="1403351" y="1119172"/>
                  <a:pt x="1399842" y="1119523"/>
                  <a:pt x="1395632" y="1118821"/>
                </a:cubicBezTo>
                <a:cubicBezTo>
                  <a:pt x="1391422" y="1118119"/>
                  <a:pt x="1388615" y="1117769"/>
                  <a:pt x="1387212" y="1117769"/>
                </a:cubicBezTo>
                <a:lnTo>
                  <a:pt x="1387212" y="1113559"/>
                </a:lnTo>
                <a:cubicBezTo>
                  <a:pt x="1384405" y="1114962"/>
                  <a:pt x="1380897" y="1115664"/>
                  <a:pt x="1376687" y="1115664"/>
                </a:cubicBezTo>
                <a:cubicBezTo>
                  <a:pt x="1373880" y="1117067"/>
                  <a:pt x="1371775" y="1117418"/>
                  <a:pt x="1370372" y="1116716"/>
                </a:cubicBezTo>
                <a:cubicBezTo>
                  <a:pt x="1368968" y="1116014"/>
                  <a:pt x="1367565" y="1115664"/>
                  <a:pt x="1366162" y="1115664"/>
                </a:cubicBezTo>
                <a:lnTo>
                  <a:pt x="1372477" y="1107243"/>
                </a:lnTo>
                <a:cubicBezTo>
                  <a:pt x="1373880" y="1107243"/>
                  <a:pt x="1375283" y="1107243"/>
                  <a:pt x="1376687" y="1107243"/>
                </a:cubicBezTo>
                <a:cubicBezTo>
                  <a:pt x="1378090" y="1107243"/>
                  <a:pt x="1378792" y="1107243"/>
                  <a:pt x="1378792" y="1107243"/>
                </a:cubicBezTo>
                <a:lnTo>
                  <a:pt x="1378792" y="1105138"/>
                </a:lnTo>
                <a:lnTo>
                  <a:pt x="1389317" y="1103033"/>
                </a:lnTo>
                <a:cubicBezTo>
                  <a:pt x="1392123" y="1100227"/>
                  <a:pt x="1393527" y="1098823"/>
                  <a:pt x="1393527" y="1098823"/>
                </a:cubicBezTo>
                <a:cubicBezTo>
                  <a:pt x="1393527" y="1096017"/>
                  <a:pt x="1392825" y="1093912"/>
                  <a:pt x="1391422" y="1092508"/>
                </a:cubicBezTo>
                <a:cubicBezTo>
                  <a:pt x="1385808" y="1084088"/>
                  <a:pt x="1383002" y="1078475"/>
                  <a:pt x="1383002" y="1075668"/>
                </a:cubicBezTo>
                <a:cubicBezTo>
                  <a:pt x="1383002" y="1074265"/>
                  <a:pt x="1385808" y="1069353"/>
                  <a:pt x="1391422" y="1060933"/>
                </a:cubicBezTo>
                <a:lnTo>
                  <a:pt x="1399842" y="1052513"/>
                </a:lnTo>
                <a:cubicBezTo>
                  <a:pt x="1392825" y="1053916"/>
                  <a:pt x="1386510" y="1059179"/>
                  <a:pt x="1380897" y="1068301"/>
                </a:cubicBezTo>
                <a:cubicBezTo>
                  <a:pt x="1375283" y="1077422"/>
                  <a:pt x="1369670" y="1082685"/>
                  <a:pt x="1364057" y="1084088"/>
                </a:cubicBezTo>
                <a:cubicBezTo>
                  <a:pt x="1371073" y="1067248"/>
                  <a:pt x="1375985" y="1056723"/>
                  <a:pt x="1378792" y="1052513"/>
                </a:cubicBezTo>
                <a:cubicBezTo>
                  <a:pt x="1374582" y="1053916"/>
                  <a:pt x="1370723" y="1054267"/>
                  <a:pt x="1367214" y="1053565"/>
                </a:cubicBezTo>
                <a:cubicBezTo>
                  <a:pt x="1363706" y="1052864"/>
                  <a:pt x="1361250" y="1053214"/>
                  <a:pt x="1359847" y="1054618"/>
                </a:cubicBezTo>
                <a:cubicBezTo>
                  <a:pt x="1351426" y="1060231"/>
                  <a:pt x="1343006" y="1063038"/>
                  <a:pt x="1334586" y="1063038"/>
                </a:cubicBezTo>
                <a:cubicBezTo>
                  <a:pt x="1326166" y="1063038"/>
                  <a:pt x="1320553" y="1063038"/>
                  <a:pt x="1317746" y="1063038"/>
                </a:cubicBezTo>
                <a:lnTo>
                  <a:pt x="1313536" y="1063038"/>
                </a:lnTo>
                <a:lnTo>
                  <a:pt x="1307221" y="1065143"/>
                </a:lnTo>
                <a:cubicBezTo>
                  <a:pt x="1298801" y="1070756"/>
                  <a:pt x="1293889" y="1076370"/>
                  <a:pt x="1292486" y="1081983"/>
                </a:cubicBezTo>
                <a:cubicBezTo>
                  <a:pt x="1291082" y="1087597"/>
                  <a:pt x="1293187" y="1092508"/>
                  <a:pt x="1298801" y="1096718"/>
                </a:cubicBezTo>
                <a:lnTo>
                  <a:pt x="1300906" y="1111453"/>
                </a:lnTo>
                <a:cubicBezTo>
                  <a:pt x="1299502" y="1115664"/>
                  <a:pt x="1298801" y="1124785"/>
                  <a:pt x="1298801" y="1138819"/>
                </a:cubicBezTo>
                <a:lnTo>
                  <a:pt x="1298801" y="1157764"/>
                </a:lnTo>
                <a:cubicBezTo>
                  <a:pt x="1300204" y="1161974"/>
                  <a:pt x="1300906" y="1167588"/>
                  <a:pt x="1300906" y="1174604"/>
                </a:cubicBezTo>
                <a:lnTo>
                  <a:pt x="1303011" y="1174604"/>
                </a:lnTo>
                <a:cubicBezTo>
                  <a:pt x="1303011" y="1180218"/>
                  <a:pt x="1302309" y="1185129"/>
                  <a:pt x="1300906" y="1189339"/>
                </a:cubicBezTo>
                <a:lnTo>
                  <a:pt x="1300906" y="1195655"/>
                </a:lnTo>
                <a:cubicBezTo>
                  <a:pt x="1299502" y="1199865"/>
                  <a:pt x="1299152" y="1203022"/>
                  <a:pt x="1299853" y="1205127"/>
                </a:cubicBezTo>
                <a:cubicBezTo>
                  <a:pt x="1300555" y="1207232"/>
                  <a:pt x="1300906" y="1208986"/>
                  <a:pt x="1300906" y="1210390"/>
                </a:cubicBezTo>
                <a:lnTo>
                  <a:pt x="1300906" y="1216705"/>
                </a:lnTo>
                <a:cubicBezTo>
                  <a:pt x="1302309" y="1222318"/>
                  <a:pt x="1302660" y="1226528"/>
                  <a:pt x="1301958" y="1229335"/>
                </a:cubicBezTo>
                <a:cubicBezTo>
                  <a:pt x="1301257" y="1232142"/>
                  <a:pt x="1300906" y="1234948"/>
                  <a:pt x="1300906" y="1237755"/>
                </a:cubicBezTo>
                <a:lnTo>
                  <a:pt x="1300906" y="1254595"/>
                </a:lnTo>
                <a:cubicBezTo>
                  <a:pt x="1300906" y="1257402"/>
                  <a:pt x="1301257" y="1260559"/>
                  <a:pt x="1301958" y="1264068"/>
                </a:cubicBezTo>
                <a:cubicBezTo>
                  <a:pt x="1302660" y="1267576"/>
                  <a:pt x="1302309" y="1271435"/>
                  <a:pt x="1300906" y="1275645"/>
                </a:cubicBezTo>
                <a:lnTo>
                  <a:pt x="1303011" y="1290381"/>
                </a:lnTo>
                <a:lnTo>
                  <a:pt x="1303011" y="1317746"/>
                </a:lnTo>
                <a:cubicBezTo>
                  <a:pt x="1303011" y="1323359"/>
                  <a:pt x="1303712" y="1328271"/>
                  <a:pt x="1305116" y="1332481"/>
                </a:cubicBezTo>
                <a:lnTo>
                  <a:pt x="1303011" y="1338796"/>
                </a:lnTo>
                <a:cubicBezTo>
                  <a:pt x="1304414" y="1343006"/>
                  <a:pt x="1304765" y="1346515"/>
                  <a:pt x="1304063" y="1349321"/>
                </a:cubicBezTo>
                <a:cubicBezTo>
                  <a:pt x="1303362" y="1352128"/>
                  <a:pt x="1303011" y="1354935"/>
                  <a:pt x="1303011" y="1357741"/>
                </a:cubicBezTo>
                <a:lnTo>
                  <a:pt x="1303011" y="1361952"/>
                </a:lnTo>
                <a:cubicBezTo>
                  <a:pt x="1301607" y="1364758"/>
                  <a:pt x="1301257" y="1367565"/>
                  <a:pt x="1301958" y="1370372"/>
                </a:cubicBezTo>
                <a:cubicBezTo>
                  <a:pt x="1302660" y="1373178"/>
                  <a:pt x="1303011" y="1375985"/>
                  <a:pt x="1303011" y="1378792"/>
                </a:cubicBezTo>
                <a:lnTo>
                  <a:pt x="1303011" y="1389317"/>
                </a:lnTo>
                <a:lnTo>
                  <a:pt x="1305116" y="1422997"/>
                </a:lnTo>
                <a:lnTo>
                  <a:pt x="1305116" y="1460888"/>
                </a:lnTo>
                <a:cubicBezTo>
                  <a:pt x="1303712" y="1465098"/>
                  <a:pt x="1303011" y="1473518"/>
                  <a:pt x="1303011" y="1486148"/>
                </a:cubicBezTo>
                <a:cubicBezTo>
                  <a:pt x="1304414" y="1490358"/>
                  <a:pt x="1304414" y="1493165"/>
                  <a:pt x="1303011" y="1494568"/>
                </a:cubicBezTo>
                <a:lnTo>
                  <a:pt x="1303011" y="1502988"/>
                </a:lnTo>
                <a:cubicBezTo>
                  <a:pt x="1303011" y="1515618"/>
                  <a:pt x="1303712" y="1523337"/>
                  <a:pt x="1305116" y="1526143"/>
                </a:cubicBezTo>
                <a:lnTo>
                  <a:pt x="1305116" y="1538774"/>
                </a:lnTo>
                <a:cubicBezTo>
                  <a:pt x="1303712" y="1541580"/>
                  <a:pt x="1303712" y="1545439"/>
                  <a:pt x="1305116" y="1550351"/>
                </a:cubicBezTo>
                <a:cubicBezTo>
                  <a:pt x="1306520" y="1555263"/>
                  <a:pt x="1306520" y="1560525"/>
                  <a:pt x="1305116" y="1566139"/>
                </a:cubicBezTo>
                <a:cubicBezTo>
                  <a:pt x="1305116" y="1571752"/>
                  <a:pt x="1304414" y="1576664"/>
                  <a:pt x="1303011" y="1580874"/>
                </a:cubicBezTo>
                <a:lnTo>
                  <a:pt x="1303011" y="1608239"/>
                </a:lnTo>
                <a:lnTo>
                  <a:pt x="1305116" y="1616659"/>
                </a:lnTo>
                <a:cubicBezTo>
                  <a:pt x="1302309" y="1619466"/>
                  <a:pt x="1301257" y="1622975"/>
                  <a:pt x="1301958" y="1627185"/>
                </a:cubicBezTo>
                <a:cubicBezTo>
                  <a:pt x="1302660" y="1631395"/>
                  <a:pt x="1303011" y="1634201"/>
                  <a:pt x="1303011" y="1635605"/>
                </a:cubicBezTo>
                <a:cubicBezTo>
                  <a:pt x="1301607" y="1637008"/>
                  <a:pt x="1301257" y="1639464"/>
                  <a:pt x="1301958" y="1642972"/>
                </a:cubicBezTo>
                <a:cubicBezTo>
                  <a:pt x="1302660" y="1646481"/>
                  <a:pt x="1303011" y="1648936"/>
                  <a:pt x="1303011" y="1650340"/>
                </a:cubicBezTo>
                <a:lnTo>
                  <a:pt x="1303011" y="1652445"/>
                </a:lnTo>
                <a:cubicBezTo>
                  <a:pt x="1305818" y="1667882"/>
                  <a:pt x="1307922" y="1676302"/>
                  <a:pt x="1309326" y="1677705"/>
                </a:cubicBezTo>
                <a:lnTo>
                  <a:pt x="1305116" y="1686125"/>
                </a:lnTo>
                <a:lnTo>
                  <a:pt x="1307221" y="1721911"/>
                </a:lnTo>
                <a:lnTo>
                  <a:pt x="1307221" y="1759801"/>
                </a:lnTo>
                <a:cubicBezTo>
                  <a:pt x="1307221" y="1769625"/>
                  <a:pt x="1305818" y="1775940"/>
                  <a:pt x="1303011" y="1778746"/>
                </a:cubicBezTo>
                <a:lnTo>
                  <a:pt x="1303011" y="1780851"/>
                </a:lnTo>
                <a:cubicBezTo>
                  <a:pt x="1300204" y="1780851"/>
                  <a:pt x="1298801" y="1781553"/>
                  <a:pt x="1298801" y="1782956"/>
                </a:cubicBezTo>
                <a:lnTo>
                  <a:pt x="1296696" y="1782956"/>
                </a:lnTo>
                <a:cubicBezTo>
                  <a:pt x="1296696" y="1785763"/>
                  <a:pt x="1295292" y="1787868"/>
                  <a:pt x="1292486" y="1789271"/>
                </a:cubicBezTo>
                <a:cubicBezTo>
                  <a:pt x="1289679" y="1790675"/>
                  <a:pt x="1286872" y="1790675"/>
                  <a:pt x="1284066" y="1789271"/>
                </a:cubicBezTo>
                <a:lnTo>
                  <a:pt x="1279855" y="1787167"/>
                </a:lnTo>
                <a:cubicBezTo>
                  <a:pt x="1263015" y="1791377"/>
                  <a:pt x="1252490" y="1793482"/>
                  <a:pt x="1248280" y="1793482"/>
                </a:cubicBezTo>
                <a:cubicBezTo>
                  <a:pt x="1242667" y="1793482"/>
                  <a:pt x="1237054" y="1790675"/>
                  <a:pt x="1231440" y="1785061"/>
                </a:cubicBezTo>
                <a:cubicBezTo>
                  <a:pt x="1203373" y="1766818"/>
                  <a:pt x="1182323" y="1747873"/>
                  <a:pt x="1168289" y="1728226"/>
                </a:cubicBezTo>
                <a:cubicBezTo>
                  <a:pt x="1166886" y="1726822"/>
                  <a:pt x="1165483" y="1726121"/>
                  <a:pt x="1164079" y="1726121"/>
                </a:cubicBezTo>
                <a:cubicBezTo>
                  <a:pt x="1162676" y="1726121"/>
                  <a:pt x="1161273" y="1725419"/>
                  <a:pt x="1159869" y="1724016"/>
                </a:cubicBezTo>
                <a:cubicBezTo>
                  <a:pt x="1157063" y="1722612"/>
                  <a:pt x="1151098" y="1719455"/>
                  <a:pt x="1141976" y="1714543"/>
                </a:cubicBezTo>
                <a:cubicBezTo>
                  <a:pt x="1132855" y="1709631"/>
                  <a:pt x="1126189" y="1703667"/>
                  <a:pt x="1121979" y="1696650"/>
                </a:cubicBezTo>
                <a:cubicBezTo>
                  <a:pt x="1114962" y="1686827"/>
                  <a:pt x="1106191" y="1677003"/>
                  <a:pt x="1095666" y="1667180"/>
                </a:cubicBezTo>
                <a:cubicBezTo>
                  <a:pt x="1085141" y="1657357"/>
                  <a:pt x="1077773" y="1651042"/>
                  <a:pt x="1073563" y="1648235"/>
                </a:cubicBezTo>
                <a:cubicBezTo>
                  <a:pt x="1063740" y="1632798"/>
                  <a:pt x="1047601" y="1609643"/>
                  <a:pt x="1025147" y="1578769"/>
                </a:cubicBezTo>
                <a:lnTo>
                  <a:pt x="953577" y="1473518"/>
                </a:lnTo>
                <a:cubicBezTo>
                  <a:pt x="949367" y="1467904"/>
                  <a:pt x="945507" y="1462642"/>
                  <a:pt x="941999" y="1457730"/>
                </a:cubicBezTo>
                <a:cubicBezTo>
                  <a:pt x="938491" y="1452818"/>
                  <a:pt x="935333" y="1448959"/>
                  <a:pt x="932526" y="1446153"/>
                </a:cubicBezTo>
                <a:cubicBezTo>
                  <a:pt x="931123" y="1444749"/>
                  <a:pt x="929369" y="1444398"/>
                  <a:pt x="927264" y="1445100"/>
                </a:cubicBezTo>
                <a:cubicBezTo>
                  <a:pt x="925159" y="1445802"/>
                  <a:pt x="923405" y="1446854"/>
                  <a:pt x="922001" y="1448257"/>
                </a:cubicBezTo>
                <a:cubicBezTo>
                  <a:pt x="914984" y="1459484"/>
                  <a:pt x="907266" y="1466501"/>
                  <a:pt x="898846" y="1469308"/>
                </a:cubicBezTo>
                <a:lnTo>
                  <a:pt x="884111" y="1473518"/>
                </a:lnTo>
                <a:lnTo>
                  <a:pt x="875691" y="1481938"/>
                </a:lnTo>
                <a:cubicBezTo>
                  <a:pt x="870078" y="1486148"/>
                  <a:pt x="864815" y="1491060"/>
                  <a:pt x="859903" y="1496673"/>
                </a:cubicBezTo>
                <a:cubicBezTo>
                  <a:pt x="854991" y="1502286"/>
                  <a:pt x="850431" y="1506497"/>
                  <a:pt x="846220" y="1509303"/>
                </a:cubicBezTo>
                <a:cubicBezTo>
                  <a:pt x="833590" y="1514917"/>
                  <a:pt x="822363" y="1521232"/>
                  <a:pt x="812540" y="1528249"/>
                </a:cubicBezTo>
                <a:cubicBezTo>
                  <a:pt x="808330" y="1532458"/>
                  <a:pt x="806225" y="1536668"/>
                  <a:pt x="806225" y="1540879"/>
                </a:cubicBezTo>
                <a:cubicBezTo>
                  <a:pt x="803418" y="1542282"/>
                  <a:pt x="799208" y="1543685"/>
                  <a:pt x="793595" y="1545089"/>
                </a:cubicBezTo>
                <a:cubicBezTo>
                  <a:pt x="787981" y="1546492"/>
                  <a:pt x="783771" y="1548597"/>
                  <a:pt x="780965" y="1551404"/>
                </a:cubicBezTo>
                <a:cubicBezTo>
                  <a:pt x="758511" y="1568244"/>
                  <a:pt x="745881" y="1578067"/>
                  <a:pt x="743074" y="1580874"/>
                </a:cubicBezTo>
                <a:cubicBezTo>
                  <a:pt x="734654" y="1585084"/>
                  <a:pt x="726936" y="1589996"/>
                  <a:pt x="719919" y="1595609"/>
                </a:cubicBezTo>
                <a:cubicBezTo>
                  <a:pt x="712902" y="1601223"/>
                  <a:pt x="705886" y="1606134"/>
                  <a:pt x="698869" y="1610344"/>
                </a:cubicBezTo>
                <a:cubicBezTo>
                  <a:pt x="687642" y="1617361"/>
                  <a:pt x="672205" y="1626132"/>
                  <a:pt x="652558" y="1636657"/>
                </a:cubicBezTo>
                <a:cubicBezTo>
                  <a:pt x="632911" y="1647182"/>
                  <a:pt x="616773" y="1656655"/>
                  <a:pt x="604143" y="1665075"/>
                </a:cubicBezTo>
                <a:cubicBezTo>
                  <a:pt x="595723" y="1673495"/>
                  <a:pt x="585197" y="1679109"/>
                  <a:pt x="572567" y="1681915"/>
                </a:cubicBezTo>
                <a:lnTo>
                  <a:pt x="570462" y="1681915"/>
                </a:lnTo>
                <a:lnTo>
                  <a:pt x="663083" y="1620870"/>
                </a:lnTo>
                <a:cubicBezTo>
                  <a:pt x="667293" y="1619466"/>
                  <a:pt x="671152" y="1618414"/>
                  <a:pt x="674661" y="1617712"/>
                </a:cubicBezTo>
                <a:cubicBezTo>
                  <a:pt x="678169" y="1617010"/>
                  <a:pt x="680625" y="1615958"/>
                  <a:pt x="682029" y="1614554"/>
                </a:cubicBezTo>
                <a:lnTo>
                  <a:pt x="692554" y="1606134"/>
                </a:lnTo>
                <a:cubicBezTo>
                  <a:pt x="698167" y="1600521"/>
                  <a:pt x="704482" y="1594557"/>
                  <a:pt x="711499" y="1588242"/>
                </a:cubicBezTo>
                <a:cubicBezTo>
                  <a:pt x="718516" y="1581927"/>
                  <a:pt x="726234" y="1575261"/>
                  <a:pt x="734654" y="1568244"/>
                </a:cubicBezTo>
                <a:cubicBezTo>
                  <a:pt x="737461" y="1565437"/>
                  <a:pt x="741320" y="1562981"/>
                  <a:pt x="746232" y="1560876"/>
                </a:cubicBezTo>
                <a:cubicBezTo>
                  <a:pt x="751144" y="1558771"/>
                  <a:pt x="755704" y="1555614"/>
                  <a:pt x="759915" y="1551404"/>
                </a:cubicBezTo>
                <a:cubicBezTo>
                  <a:pt x="759915" y="1551404"/>
                  <a:pt x="765528" y="1545790"/>
                  <a:pt x="776754" y="1534564"/>
                </a:cubicBezTo>
                <a:lnTo>
                  <a:pt x="776754" y="1530353"/>
                </a:lnTo>
                <a:cubicBezTo>
                  <a:pt x="776754" y="1530353"/>
                  <a:pt x="775702" y="1530003"/>
                  <a:pt x="773597" y="1529301"/>
                </a:cubicBezTo>
                <a:cubicBezTo>
                  <a:pt x="771492" y="1528599"/>
                  <a:pt x="769738" y="1528950"/>
                  <a:pt x="768335" y="1530353"/>
                </a:cubicBezTo>
                <a:cubicBezTo>
                  <a:pt x="757108" y="1542984"/>
                  <a:pt x="739566" y="1559122"/>
                  <a:pt x="715709" y="1578769"/>
                </a:cubicBezTo>
                <a:cubicBezTo>
                  <a:pt x="696062" y="1592803"/>
                  <a:pt x="682029" y="1604029"/>
                  <a:pt x="673608" y="1612449"/>
                </a:cubicBezTo>
                <a:cubicBezTo>
                  <a:pt x="672205" y="1613853"/>
                  <a:pt x="670100" y="1614554"/>
                  <a:pt x="667293" y="1614554"/>
                </a:cubicBezTo>
                <a:cubicBezTo>
                  <a:pt x="650453" y="1618764"/>
                  <a:pt x="635718" y="1626132"/>
                  <a:pt x="623088" y="1636657"/>
                </a:cubicBezTo>
                <a:cubicBezTo>
                  <a:pt x="610458" y="1647182"/>
                  <a:pt x="602739" y="1653848"/>
                  <a:pt x="599932" y="1656655"/>
                </a:cubicBezTo>
                <a:lnTo>
                  <a:pt x="570462" y="1677705"/>
                </a:lnTo>
                <a:lnTo>
                  <a:pt x="570462" y="1673495"/>
                </a:lnTo>
                <a:cubicBezTo>
                  <a:pt x="573269" y="1670688"/>
                  <a:pt x="577830" y="1667531"/>
                  <a:pt x="584145" y="1664022"/>
                </a:cubicBezTo>
                <a:cubicBezTo>
                  <a:pt x="590460" y="1660514"/>
                  <a:pt x="597126" y="1655953"/>
                  <a:pt x="604143" y="1650340"/>
                </a:cubicBezTo>
                <a:cubicBezTo>
                  <a:pt x="613966" y="1637710"/>
                  <a:pt x="633613" y="1621571"/>
                  <a:pt x="663083" y="1601924"/>
                </a:cubicBezTo>
                <a:lnTo>
                  <a:pt x="688344" y="1574559"/>
                </a:lnTo>
                <a:cubicBezTo>
                  <a:pt x="696764" y="1566139"/>
                  <a:pt x="704833" y="1559122"/>
                  <a:pt x="712551" y="1553509"/>
                </a:cubicBezTo>
                <a:cubicBezTo>
                  <a:pt x="720270" y="1547895"/>
                  <a:pt x="726936" y="1542282"/>
                  <a:pt x="732549" y="1536668"/>
                </a:cubicBezTo>
                <a:cubicBezTo>
                  <a:pt x="739566" y="1531055"/>
                  <a:pt x="746582" y="1524038"/>
                  <a:pt x="753599" y="1515618"/>
                </a:cubicBezTo>
                <a:cubicBezTo>
                  <a:pt x="760616" y="1507198"/>
                  <a:pt x="769036" y="1499480"/>
                  <a:pt x="778860" y="1492463"/>
                </a:cubicBezTo>
                <a:cubicBezTo>
                  <a:pt x="783070" y="1488253"/>
                  <a:pt x="790788" y="1481938"/>
                  <a:pt x="802015" y="1473518"/>
                </a:cubicBezTo>
                <a:cubicBezTo>
                  <a:pt x="816048" y="1452468"/>
                  <a:pt x="829380" y="1438434"/>
                  <a:pt x="842010" y="1431417"/>
                </a:cubicBezTo>
                <a:cubicBezTo>
                  <a:pt x="849027" y="1425804"/>
                  <a:pt x="853939" y="1421594"/>
                  <a:pt x="856746" y="1418787"/>
                </a:cubicBezTo>
                <a:cubicBezTo>
                  <a:pt x="858149" y="1417384"/>
                  <a:pt x="858851" y="1414577"/>
                  <a:pt x="858851" y="1410367"/>
                </a:cubicBezTo>
                <a:cubicBezTo>
                  <a:pt x="858851" y="1410367"/>
                  <a:pt x="860254" y="1408964"/>
                  <a:pt x="863061" y="1406157"/>
                </a:cubicBezTo>
                <a:lnTo>
                  <a:pt x="867271" y="1406157"/>
                </a:lnTo>
                <a:cubicBezTo>
                  <a:pt x="870078" y="1401947"/>
                  <a:pt x="875691" y="1391422"/>
                  <a:pt x="884111" y="1374582"/>
                </a:cubicBezTo>
                <a:cubicBezTo>
                  <a:pt x="881304" y="1368968"/>
                  <a:pt x="877796" y="1364057"/>
                  <a:pt x="873586" y="1359846"/>
                </a:cubicBezTo>
                <a:cubicBezTo>
                  <a:pt x="866569" y="1357040"/>
                  <a:pt x="861657" y="1350725"/>
                  <a:pt x="858851" y="1340901"/>
                </a:cubicBezTo>
                <a:cubicBezTo>
                  <a:pt x="857447" y="1339498"/>
                  <a:pt x="856746" y="1337393"/>
                  <a:pt x="856746" y="1334586"/>
                </a:cubicBezTo>
                <a:lnTo>
                  <a:pt x="856746" y="1328271"/>
                </a:lnTo>
                <a:cubicBezTo>
                  <a:pt x="856746" y="1329674"/>
                  <a:pt x="858149" y="1330376"/>
                  <a:pt x="860956" y="1330376"/>
                </a:cubicBezTo>
                <a:cubicBezTo>
                  <a:pt x="862359" y="1331779"/>
                  <a:pt x="864464" y="1332481"/>
                  <a:pt x="867271" y="1332481"/>
                </a:cubicBezTo>
                <a:cubicBezTo>
                  <a:pt x="868674" y="1332481"/>
                  <a:pt x="869376" y="1333183"/>
                  <a:pt x="869376" y="1334586"/>
                </a:cubicBezTo>
                <a:cubicBezTo>
                  <a:pt x="869376" y="1335989"/>
                  <a:pt x="870078" y="1335989"/>
                  <a:pt x="871481" y="1334586"/>
                </a:cubicBezTo>
                <a:cubicBezTo>
                  <a:pt x="878498" y="1333183"/>
                  <a:pt x="882006" y="1337393"/>
                  <a:pt x="882006" y="1347216"/>
                </a:cubicBezTo>
                <a:cubicBezTo>
                  <a:pt x="884813" y="1347216"/>
                  <a:pt x="887970" y="1347918"/>
                  <a:pt x="891479" y="1349321"/>
                </a:cubicBezTo>
                <a:cubicBezTo>
                  <a:pt x="894987" y="1350725"/>
                  <a:pt x="900249" y="1354233"/>
                  <a:pt x="907266" y="1359846"/>
                </a:cubicBezTo>
                <a:cubicBezTo>
                  <a:pt x="910073" y="1358443"/>
                  <a:pt x="912529" y="1356338"/>
                  <a:pt x="914634" y="1353531"/>
                </a:cubicBezTo>
                <a:cubicBezTo>
                  <a:pt x="916739" y="1350725"/>
                  <a:pt x="917791" y="1347918"/>
                  <a:pt x="917791" y="1345111"/>
                </a:cubicBezTo>
                <a:cubicBezTo>
                  <a:pt x="919195" y="1342305"/>
                  <a:pt x="919896" y="1338796"/>
                  <a:pt x="919896" y="1334586"/>
                </a:cubicBezTo>
                <a:lnTo>
                  <a:pt x="930422" y="1328271"/>
                </a:lnTo>
                <a:cubicBezTo>
                  <a:pt x="930422" y="1325464"/>
                  <a:pt x="932526" y="1324061"/>
                  <a:pt x="936737" y="1324061"/>
                </a:cubicBezTo>
                <a:cubicBezTo>
                  <a:pt x="938140" y="1322658"/>
                  <a:pt x="940946" y="1320553"/>
                  <a:pt x="945157" y="1317746"/>
                </a:cubicBezTo>
                <a:cubicBezTo>
                  <a:pt x="945157" y="1317746"/>
                  <a:pt x="945507" y="1317395"/>
                  <a:pt x="946209" y="1316693"/>
                </a:cubicBezTo>
                <a:cubicBezTo>
                  <a:pt x="946911" y="1315992"/>
                  <a:pt x="947262" y="1315641"/>
                  <a:pt x="947262" y="1315641"/>
                </a:cubicBezTo>
                <a:cubicBezTo>
                  <a:pt x="948665" y="1311431"/>
                  <a:pt x="952524" y="1305467"/>
                  <a:pt x="958839" y="1297748"/>
                </a:cubicBezTo>
                <a:cubicBezTo>
                  <a:pt x="965154" y="1290030"/>
                  <a:pt x="969014" y="1283364"/>
                  <a:pt x="970417" y="1277750"/>
                </a:cubicBezTo>
                <a:cubicBezTo>
                  <a:pt x="973224" y="1266524"/>
                  <a:pt x="978135" y="1258104"/>
                  <a:pt x="985152" y="1252490"/>
                </a:cubicBezTo>
                <a:cubicBezTo>
                  <a:pt x="986555" y="1249684"/>
                  <a:pt x="988310" y="1246175"/>
                  <a:pt x="990415" y="1241965"/>
                </a:cubicBezTo>
                <a:cubicBezTo>
                  <a:pt x="992520" y="1237755"/>
                  <a:pt x="994274" y="1233545"/>
                  <a:pt x="995677" y="1229335"/>
                </a:cubicBezTo>
                <a:lnTo>
                  <a:pt x="999887" y="1220915"/>
                </a:lnTo>
                <a:lnTo>
                  <a:pt x="1001992" y="1216705"/>
                </a:lnTo>
                <a:cubicBezTo>
                  <a:pt x="1001992" y="1215301"/>
                  <a:pt x="1001290" y="1214249"/>
                  <a:pt x="999887" y="1213547"/>
                </a:cubicBezTo>
                <a:cubicBezTo>
                  <a:pt x="998484" y="1212846"/>
                  <a:pt x="997081" y="1213196"/>
                  <a:pt x="995677" y="1214600"/>
                </a:cubicBezTo>
                <a:cubicBezTo>
                  <a:pt x="994274" y="1214600"/>
                  <a:pt x="991467" y="1215652"/>
                  <a:pt x="987257" y="1217757"/>
                </a:cubicBezTo>
                <a:cubicBezTo>
                  <a:pt x="983047" y="1219862"/>
                  <a:pt x="978837" y="1220915"/>
                  <a:pt x="974627" y="1220915"/>
                </a:cubicBezTo>
                <a:cubicBezTo>
                  <a:pt x="974627" y="1213898"/>
                  <a:pt x="975329" y="1207232"/>
                  <a:pt x="976732" y="1200917"/>
                </a:cubicBezTo>
                <a:cubicBezTo>
                  <a:pt x="978135" y="1194602"/>
                  <a:pt x="981644" y="1190041"/>
                  <a:pt x="987257" y="1187234"/>
                </a:cubicBezTo>
                <a:cubicBezTo>
                  <a:pt x="991467" y="1184428"/>
                  <a:pt x="994274" y="1180919"/>
                  <a:pt x="995677" y="1176709"/>
                </a:cubicBezTo>
                <a:cubicBezTo>
                  <a:pt x="997081" y="1172499"/>
                  <a:pt x="997081" y="1169693"/>
                  <a:pt x="995677" y="1168289"/>
                </a:cubicBezTo>
                <a:cubicBezTo>
                  <a:pt x="992870" y="1169693"/>
                  <a:pt x="990064" y="1172499"/>
                  <a:pt x="987257" y="1176709"/>
                </a:cubicBezTo>
                <a:cubicBezTo>
                  <a:pt x="984450" y="1180919"/>
                  <a:pt x="981644" y="1184428"/>
                  <a:pt x="978837" y="1187234"/>
                </a:cubicBezTo>
                <a:cubicBezTo>
                  <a:pt x="973224" y="1194251"/>
                  <a:pt x="967259" y="1201268"/>
                  <a:pt x="960944" y="1208285"/>
                </a:cubicBezTo>
                <a:cubicBezTo>
                  <a:pt x="954629" y="1215301"/>
                  <a:pt x="949367" y="1221617"/>
                  <a:pt x="945157" y="1227230"/>
                </a:cubicBezTo>
                <a:cubicBezTo>
                  <a:pt x="943753" y="1228633"/>
                  <a:pt x="941999" y="1230037"/>
                  <a:pt x="939894" y="1231440"/>
                </a:cubicBezTo>
                <a:cubicBezTo>
                  <a:pt x="937789" y="1232843"/>
                  <a:pt x="936737" y="1234247"/>
                  <a:pt x="936737" y="1235650"/>
                </a:cubicBezTo>
                <a:cubicBezTo>
                  <a:pt x="935333" y="1227230"/>
                  <a:pt x="937438" y="1220915"/>
                  <a:pt x="943052" y="1216705"/>
                </a:cubicBezTo>
                <a:cubicBezTo>
                  <a:pt x="947262" y="1204075"/>
                  <a:pt x="956384" y="1193549"/>
                  <a:pt x="970417" y="1185129"/>
                </a:cubicBezTo>
                <a:lnTo>
                  <a:pt x="968312" y="1180919"/>
                </a:lnTo>
                <a:lnTo>
                  <a:pt x="957787" y="1185129"/>
                </a:lnTo>
                <a:cubicBezTo>
                  <a:pt x="950770" y="1189339"/>
                  <a:pt x="942701" y="1192497"/>
                  <a:pt x="933579" y="1194602"/>
                </a:cubicBezTo>
                <a:cubicBezTo>
                  <a:pt x="924457" y="1196707"/>
                  <a:pt x="918493" y="1198461"/>
                  <a:pt x="915686" y="1199865"/>
                </a:cubicBezTo>
                <a:cubicBezTo>
                  <a:pt x="905863" y="1209688"/>
                  <a:pt x="896039" y="1215301"/>
                  <a:pt x="886216" y="1216705"/>
                </a:cubicBezTo>
                <a:cubicBezTo>
                  <a:pt x="882006" y="1219511"/>
                  <a:pt x="877094" y="1222318"/>
                  <a:pt x="871481" y="1225125"/>
                </a:cubicBezTo>
                <a:cubicBezTo>
                  <a:pt x="865867" y="1227932"/>
                  <a:pt x="859552" y="1231440"/>
                  <a:pt x="852536" y="1235650"/>
                </a:cubicBezTo>
                <a:cubicBezTo>
                  <a:pt x="851132" y="1237053"/>
                  <a:pt x="849729" y="1237755"/>
                  <a:pt x="848325" y="1237755"/>
                </a:cubicBezTo>
                <a:cubicBezTo>
                  <a:pt x="846922" y="1237755"/>
                  <a:pt x="845519" y="1239158"/>
                  <a:pt x="844115" y="1241965"/>
                </a:cubicBezTo>
                <a:cubicBezTo>
                  <a:pt x="825872" y="1253192"/>
                  <a:pt x="809032" y="1260209"/>
                  <a:pt x="793595" y="1263015"/>
                </a:cubicBezTo>
                <a:cubicBezTo>
                  <a:pt x="787981" y="1263015"/>
                  <a:pt x="782368" y="1264419"/>
                  <a:pt x="776754" y="1267225"/>
                </a:cubicBezTo>
                <a:cubicBezTo>
                  <a:pt x="771141" y="1270032"/>
                  <a:pt x="766931" y="1272137"/>
                  <a:pt x="764124" y="1273540"/>
                </a:cubicBezTo>
                <a:cubicBezTo>
                  <a:pt x="751494" y="1283364"/>
                  <a:pt x="736759" y="1290381"/>
                  <a:pt x="719919" y="1294591"/>
                </a:cubicBezTo>
                <a:cubicBezTo>
                  <a:pt x="718516" y="1295994"/>
                  <a:pt x="715358" y="1297748"/>
                  <a:pt x="710446" y="1299853"/>
                </a:cubicBezTo>
                <a:cubicBezTo>
                  <a:pt x="705534" y="1301958"/>
                  <a:pt x="702377" y="1305116"/>
                  <a:pt x="700974" y="1309326"/>
                </a:cubicBezTo>
                <a:lnTo>
                  <a:pt x="656768" y="1326166"/>
                </a:lnTo>
                <a:lnTo>
                  <a:pt x="654663" y="1334586"/>
                </a:lnTo>
                <a:cubicBezTo>
                  <a:pt x="651856" y="1338796"/>
                  <a:pt x="650453" y="1345111"/>
                  <a:pt x="650453" y="1353531"/>
                </a:cubicBezTo>
                <a:cubicBezTo>
                  <a:pt x="649050" y="1353531"/>
                  <a:pt x="648348" y="1354935"/>
                  <a:pt x="648348" y="1357741"/>
                </a:cubicBezTo>
                <a:cubicBezTo>
                  <a:pt x="645541" y="1364758"/>
                  <a:pt x="642384" y="1372477"/>
                  <a:pt x="638875" y="1380897"/>
                </a:cubicBezTo>
                <a:cubicBezTo>
                  <a:pt x="635367" y="1389317"/>
                  <a:pt x="631508" y="1399140"/>
                  <a:pt x="627298" y="1410367"/>
                </a:cubicBezTo>
                <a:cubicBezTo>
                  <a:pt x="625894" y="1414577"/>
                  <a:pt x="624491" y="1419489"/>
                  <a:pt x="623088" y="1425102"/>
                </a:cubicBezTo>
                <a:cubicBezTo>
                  <a:pt x="621685" y="1430716"/>
                  <a:pt x="619579" y="1435627"/>
                  <a:pt x="616773" y="1439837"/>
                </a:cubicBezTo>
                <a:lnTo>
                  <a:pt x="604143" y="1469308"/>
                </a:lnTo>
                <a:lnTo>
                  <a:pt x="599932" y="1486148"/>
                </a:lnTo>
                <a:cubicBezTo>
                  <a:pt x="599932" y="1488955"/>
                  <a:pt x="599231" y="1490358"/>
                  <a:pt x="597828" y="1490358"/>
                </a:cubicBezTo>
                <a:cubicBezTo>
                  <a:pt x="590811" y="1501585"/>
                  <a:pt x="584145" y="1514215"/>
                  <a:pt x="577830" y="1528249"/>
                </a:cubicBezTo>
                <a:cubicBezTo>
                  <a:pt x="571515" y="1542282"/>
                  <a:pt x="566954" y="1552105"/>
                  <a:pt x="564147" y="1557719"/>
                </a:cubicBezTo>
                <a:cubicBezTo>
                  <a:pt x="561340" y="1564735"/>
                  <a:pt x="558885" y="1572454"/>
                  <a:pt x="556780" y="1580874"/>
                </a:cubicBezTo>
                <a:cubicBezTo>
                  <a:pt x="554674" y="1589294"/>
                  <a:pt x="551517" y="1598416"/>
                  <a:pt x="547307" y="1608239"/>
                </a:cubicBezTo>
                <a:lnTo>
                  <a:pt x="530467" y="1639815"/>
                </a:lnTo>
                <a:cubicBezTo>
                  <a:pt x="526257" y="1644025"/>
                  <a:pt x="517135" y="1650340"/>
                  <a:pt x="503101" y="1658760"/>
                </a:cubicBezTo>
                <a:cubicBezTo>
                  <a:pt x="500295" y="1660163"/>
                  <a:pt x="494681" y="1658760"/>
                  <a:pt x="486261" y="1654550"/>
                </a:cubicBezTo>
                <a:cubicBezTo>
                  <a:pt x="475034" y="1648936"/>
                  <a:pt x="466614" y="1646831"/>
                  <a:pt x="461001" y="1648235"/>
                </a:cubicBezTo>
                <a:cubicBezTo>
                  <a:pt x="449774" y="1648235"/>
                  <a:pt x="441354" y="1644025"/>
                  <a:pt x="435741" y="1635605"/>
                </a:cubicBezTo>
                <a:cubicBezTo>
                  <a:pt x="431530" y="1634201"/>
                  <a:pt x="428022" y="1629991"/>
                  <a:pt x="425215" y="1622975"/>
                </a:cubicBezTo>
                <a:lnTo>
                  <a:pt x="410480" y="1612449"/>
                </a:lnTo>
                <a:cubicBezTo>
                  <a:pt x="385220" y="1601223"/>
                  <a:pt x="366275" y="1593504"/>
                  <a:pt x="353645" y="1589294"/>
                </a:cubicBezTo>
                <a:cubicBezTo>
                  <a:pt x="353645" y="1589294"/>
                  <a:pt x="350838" y="1586487"/>
                  <a:pt x="345224" y="1580874"/>
                </a:cubicBezTo>
                <a:cubicBezTo>
                  <a:pt x="331191" y="1564034"/>
                  <a:pt x="319964" y="1552105"/>
                  <a:pt x="311544" y="1545089"/>
                </a:cubicBezTo>
                <a:cubicBezTo>
                  <a:pt x="308737" y="1539475"/>
                  <a:pt x="307334" y="1536668"/>
                  <a:pt x="307334" y="1536668"/>
                </a:cubicBezTo>
                <a:cubicBezTo>
                  <a:pt x="304527" y="1531055"/>
                  <a:pt x="300668" y="1525091"/>
                  <a:pt x="295756" y="1518776"/>
                </a:cubicBezTo>
                <a:cubicBezTo>
                  <a:pt x="290845" y="1512461"/>
                  <a:pt x="286284" y="1506497"/>
                  <a:pt x="282074" y="1500883"/>
                </a:cubicBezTo>
                <a:cubicBezTo>
                  <a:pt x="275057" y="1493866"/>
                  <a:pt x="273653" y="1484745"/>
                  <a:pt x="277864" y="1473518"/>
                </a:cubicBezTo>
                <a:lnTo>
                  <a:pt x="288389" y="1439837"/>
                </a:lnTo>
                <a:cubicBezTo>
                  <a:pt x="288389" y="1434224"/>
                  <a:pt x="284880" y="1432119"/>
                  <a:pt x="277864" y="1433522"/>
                </a:cubicBezTo>
                <a:lnTo>
                  <a:pt x="273653" y="1433522"/>
                </a:lnTo>
                <a:cubicBezTo>
                  <a:pt x="273653" y="1429312"/>
                  <a:pt x="274355" y="1426506"/>
                  <a:pt x="275759" y="1425102"/>
                </a:cubicBezTo>
                <a:cubicBezTo>
                  <a:pt x="285582" y="1408262"/>
                  <a:pt x="291897" y="1384405"/>
                  <a:pt x="294704" y="1353531"/>
                </a:cubicBezTo>
                <a:cubicBezTo>
                  <a:pt x="294704" y="1335288"/>
                  <a:pt x="295406" y="1318799"/>
                  <a:pt x="296809" y="1304063"/>
                </a:cubicBezTo>
                <a:cubicBezTo>
                  <a:pt x="298212" y="1289328"/>
                  <a:pt x="299616" y="1277049"/>
                  <a:pt x="301019" y="1267225"/>
                </a:cubicBezTo>
                <a:cubicBezTo>
                  <a:pt x="302422" y="1254595"/>
                  <a:pt x="303826" y="1238807"/>
                  <a:pt x="305229" y="1219862"/>
                </a:cubicBezTo>
                <a:cubicBezTo>
                  <a:pt x="306632" y="1200917"/>
                  <a:pt x="309439" y="1178814"/>
                  <a:pt x="313649" y="1153554"/>
                </a:cubicBezTo>
                <a:cubicBezTo>
                  <a:pt x="315052" y="1135310"/>
                  <a:pt x="318561" y="1109349"/>
                  <a:pt x="324174" y="1075668"/>
                </a:cubicBezTo>
                <a:lnTo>
                  <a:pt x="324174" y="1063038"/>
                </a:lnTo>
                <a:cubicBezTo>
                  <a:pt x="324174" y="1054618"/>
                  <a:pt x="322771" y="1037778"/>
                  <a:pt x="319964" y="1012517"/>
                </a:cubicBezTo>
                <a:cubicBezTo>
                  <a:pt x="318561" y="1008307"/>
                  <a:pt x="315052" y="1006202"/>
                  <a:pt x="309439" y="1006202"/>
                </a:cubicBezTo>
                <a:cubicBezTo>
                  <a:pt x="296809" y="1003396"/>
                  <a:pt x="289091" y="998484"/>
                  <a:pt x="286284" y="991467"/>
                </a:cubicBezTo>
                <a:cubicBezTo>
                  <a:pt x="282074" y="984450"/>
                  <a:pt x="280671" y="978837"/>
                  <a:pt x="282074" y="974627"/>
                </a:cubicBezTo>
                <a:cubicBezTo>
                  <a:pt x="283477" y="973224"/>
                  <a:pt x="284179" y="971119"/>
                  <a:pt x="284179" y="968312"/>
                </a:cubicBezTo>
                <a:lnTo>
                  <a:pt x="282074" y="961997"/>
                </a:lnTo>
                <a:cubicBezTo>
                  <a:pt x="277864" y="961997"/>
                  <a:pt x="275759" y="963400"/>
                  <a:pt x="275759" y="966207"/>
                </a:cubicBezTo>
                <a:cubicBezTo>
                  <a:pt x="274355" y="969013"/>
                  <a:pt x="272250" y="977434"/>
                  <a:pt x="269444" y="991467"/>
                </a:cubicBezTo>
                <a:lnTo>
                  <a:pt x="261023" y="1014622"/>
                </a:lnTo>
                <a:lnTo>
                  <a:pt x="256813" y="1012517"/>
                </a:lnTo>
                <a:lnTo>
                  <a:pt x="254708" y="1006202"/>
                </a:lnTo>
                <a:lnTo>
                  <a:pt x="256813" y="985152"/>
                </a:lnTo>
                <a:lnTo>
                  <a:pt x="254708" y="976732"/>
                </a:lnTo>
                <a:cubicBezTo>
                  <a:pt x="249095" y="979539"/>
                  <a:pt x="245587" y="980942"/>
                  <a:pt x="244183" y="980942"/>
                </a:cubicBezTo>
                <a:cubicBezTo>
                  <a:pt x="239973" y="982345"/>
                  <a:pt x="234711" y="985503"/>
                  <a:pt x="228396" y="990415"/>
                </a:cubicBezTo>
                <a:cubicBezTo>
                  <a:pt x="222080" y="995326"/>
                  <a:pt x="215415" y="997782"/>
                  <a:pt x="208398" y="997782"/>
                </a:cubicBezTo>
                <a:cubicBezTo>
                  <a:pt x="204188" y="999185"/>
                  <a:pt x="199978" y="1000940"/>
                  <a:pt x="195768" y="1003045"/>
                </a:cubicBezTo>
                <a:cubicBezTo>
                  <a:pt x="191558" y="1005150"/>
                  <a:pt x="186646" y="1006904"/>
                  <a:pt x="181033" y="1008307"/>
                </a:cubicBezTo>
                <a:lnTo>
                  <a:pt x="191558" y="1012517"/>
                </a:lnTo>
                <a:lnTo>
                  <a:pt x="210503" y="1016727"/>
                </a:lnTo>
                <a:cubicBezTo>
                  <a:pt x="211906" y="1016727"/>
                  <a:pt x="214011" y="1019534"/>
                  <a:pt x="216818" y="1025148"/>
                </a:cubicBezTo>
                <a:cubicBezTo>
                  <a:pt x="214011" y="1027954"/>
                  <a:pt x="211205" y="1029358"/>
                  <a:pt x="208398" y="1029358"/>
                </a:cubicBezTo>
                <a:cubicBezTo>
                  <a:pt x="204188" y="1030761"/>
                  <a:pt x="198575" y="1031463"/>
                  <a:pt x="191558" y="1031463"/>
                </a:cubicBezTo>
                <a:cubicBezTo>
                  <a:pt x="180331" y="1031463"/>
                  <a:pt x="171911" y="1030761"/>
                  <a:pt x="166297" y="1029358"/>
                </a:cubicBezTo>
                <a:cubicBezTo>
                  <a:pt x="156474" y="1029358"/>
                  <a:pt x="143142" y="1026551"/>
                  <a:pt x="126302" y="1020937"/>
                </a:cubicBezTo>
                <a:cubicBezTo>
                  <a:pt x="113672" y="1020937"/>
                  <a:pt x="104550" y="1017429"/>
                  <a:pt x="98937" y="1010412"/>
                </a:cubicBezTo>
                <a:cubicBezTo>
                  <a:pt x="93323" y="1004799"/>
                  <a:pt x="88411" y="1001992"/>
                  <a:pt x="84201" y="1001992"/>
                </a:cubicBezTo>
                <a:cubicBezTo>
                  <a:pt x="74378" y="997782"/>
                  <a:pt x="66659" y="991467"/>
                  <a:pt x="61046" y="983047"/>
                </a:cubicBezTo>
                <a:cubicBezTo>
                  <a:pt x="55433" y="977434"/>
                  <a:pt x="51223" y="973925"/>
                  <a:pt x="48416" y="972522"/>
                </a:cubicBezTo>
                <a:cubicBezTo>
                  <a:pt x="35786" y="966909"/>
                  <a:pt x="28769" y="959892"/>
                  <a:pt x="27366" y="951472"/>
                </a:cubicBezTo>
                <a:cubicBezTo>
                  <a:pt x="25962" y="947262"/>
                  <a:pt x="21051" y="940946"/>
                  <a:pt x="12630" y="932526"/>
                </a:cubicBezTo>
                <a:cubicBezTo>
                  <a:pt x="8421" y="928316"/>
                  <a:pt x="5965" y="924808"/>
                  <a:pt x="5263" y="922001"/>
                </a:cubicBezTo>
                <a:cubicBezTo>
                  <a:pt x="4561" y="919195"/>
                  <a:pt x="7017" y="916388"/>
                  <a:pt x="12630" y="913581"/>
                </a:cubicBezTo>
                <a:cubicBezTo>
                  <a:pt x="19647" y="909371"/>
                  <a:pt x="19647" y="905161"/>
                  <a:pt x="12630" y="900951"/>
                </a:cubicBezTo>
                <a:cubicBezTo>
                  <a:pt x="9824" y="899548"/>
                  <a:pt x="8421" y="898144"/>
                  <a:pt x="8421" y="896741"/>
                </a:cubicBezTo>
                <a:cubicBezTo>
                  <a:pt x="8421" y="895338"/>
                  <a:pt x="9122" y="893934"/>
                  <a:pt x="10526" y="892531"/>
                </a:cubicBezTo>
                <a:cubicBezTo>
                  <a:pt x="20349" y="885514"/>
                  <a:pt x="23857" y="874989"/>
                  <a:pt x="21051" y="860956"/>
                </a:cubicBezTo>
                <a:lnTo>
                  <a:pt x="27366" y="835695"/>
                </a:lnTo>
                <a:cubicBezTo>
                  <a:pt x="27366" y="835695"/>
                  <a:pt x="27366" y="835344"/>
                  <a:pt x="27366" y="834643"/>
                </a:cubicBezTo>
                <a:cubicBezTo>
                  <a:pt x="27366" y="833941"/>
                  <a:pt x="27366" y="833590"/>
                  <a:pt x="27366" y="833590"/>
                </a:cubicBezTo>
                <a:cubicBezTo>
                  <a:pt x="25962" y="830784"/>
                  <a:pt x="25962" y="828328"/>
                  <a:pt x="27366" y="826223"/>
                </a:cubicBezTo>
                <a:cubicBezTo>
                  <a:pt x="28769" y="824118"/>
                  <a:pt x="30874" y="822363"/>
                  <a:pt x="33681" y="820960"/>
                </a:cubicBezTo>
                <a:cubicBezTo>
                  <a:pt x="32277" y="816750"/>
                  <a:pt x="31576" y="811137"/>
                  <a:pt x="31576" y="804120"/>
                </a:cubicBezTo>
                <a:lnTo>
                  <a:pt x="37891" y="806225"/>
                </a:lnTo>
                <a:lnTo>
                  <a:pt x="35786" y="799910"/>
                </a:lnTo>
                <a:cubicBezTo>
                  <a:pt x="35786" y="798506"/>
                  <a:pt x="36838" y="797103"/>
                  <a:pt x="38944" y="795700"/>
                </a:cubicBezTo>
                <a:cubicBezTo>
                  <a:pt x="41048" y="794297"/>
                  <a:pt x="42803" y="792893"/>
                  <a:pt x="44206" y="791490"/>
                </a:cubicBezTo>
                <a:lnTo>
                  <a:pt x="42101" y="787280"/>
                </a:lnTo>
                <a:cubicBezTo>
                  <a:pt x="36488" y="781666"/>
                  <a:pt x="37891" y="778158"/>
                  <a:pt x="46311" y="776755"/>
                </a:cubicBezTo>
                <a:cubicBezTo>
                  <a:pt x="49118" y="775351"/>
                  <a:pt x="51924" y="772895"/>
                  <a:pt x="54731" y="769387"/>
                </a:cubicBezTo>
                <a:cubicBezTo>
                  <a:pt x="57538" y="765879"/>
                  <a:pt x="58239" y="762721"/>
                  <a:pt x="56836" y="759914"/>
                </a:cubicBezTo>
                <a:lnTo>
                  <a:pt x="52626" y="757809"/>
                </a:lnTo>
                <a:cubicBezTo>
                  <a:pt x="52626" y="755003"/>
                  <a:pt x="51223" y="753599"/>
                  <a:pt x="48416" y="753599"/>
                </a:cubicBezTo>
                <a:lnTo>
                  <a:pt x="50521" y="753599"/>
                </a:lnTo>
                <a:cubicBezTo>
                  <a:pt x="51924" y="752196"/>
                  <a:pt x="54029" y="752196"/>
                  <a:pt x="56836" y="753599"/>
                </a:cubicBezTo>
                <a:lnTo>
                  <a:pt x="61046" y="745179"/>
                </a:lnTo>
                <a:cubicBezTo>
                  <a:pt x="62449" y="742373"/>
                  <a:pt x="64204" y="738513"/>
                  <a:pt x="66309" y="733602"/>
                </a:cubicBezTo>
                <a:cubicBezTo>
                  <a:pt x="68414" y="728690"/>
                  <a:pt x="70870" y="723427"/>
                  <a:pt x="73676" y="717814"/>
                </a:cubicBezTo>
                <a:lnTo>
                  <a:pt x="96832" y="673608"/>
                </a:lnTo>
                <a:cubicBezTo>
                  <a:pt x="109462" y="646945"/>
                  <a:pt x="119285" y="627298"/>
                  <a:pt x="126302" y="614668"/>
                </a:cubicBezTo>
                <a:cubicBezTo>
                  <a:pt x="134722" y="597827"/>
                  <a:pt x="148755" y="572567"/>
                  <a:pt x="168402" y="538887"/>
                </a:cubicBezTo>
                <a:cubicBezTo>
                  <a:pt x="172612" y="531870"/>
                  <a:pt x="176822" y="525204"/>
                  <a:pt x="181033" y="518889"/>
                </a:cubicBezTo>
                <a:cubicBezTo>
                  <a:pt x="185243" y="512574"/>
                  <a:pt x="189453" y="505908"/>
                  <a:pt x="193663" y="498891"/>
                </a:cubicBezTo>
                <a:cubicBezTo>
                  <a:pt x="193663" y="497488"/>
                  <a:pt x="194715" y="495032"/>
                  <a:pt x="196820" y="491524"/>
                </a:cubicBezTo>
                <a:cubicBezTo>
                  <a:pt x="198925" y="488015"/>
                  <a:pt x="197171" y="484156"/>
                  <a:pt x="191558" y="479946"/>
                </a:cubicBezTo>
                <a:lnTo>
                  <a:pt x="191558" y="475736"/>
                </a:lnTo>
                <a:lnTo>
                  <a:pt x="189453" y="463106"/>
                </a:lnTo>
                <a:lnTo>
                  <a:pt x="187348" y="458896"/>
                </a:lnTo>
                <a:lnTo>
                  <a:pt x="185243" y="458896"/>
                </a:lnTo>
                <a:cubicBezTo>
                  <a:pt x="182436" y="458896"/>
                  <a:pt x="179629" y="457843"/>
                  <a:pt x="176822" y="455738"/>
                </a:cubicBezTo>
                <a:cubicBezTo>
                  <a:pt x="174016" y="453633"/>
                  <a:pt x="171209" y="452581"/>
                  <a:pt x="168402" y="452581"/>
                </a:cubicBezTo>
                <a:cubicBezTo>
                  <a:pt x="162789" y="449774"/>
                  <a:pt x="158579" y="444862"/>
                  <a:pt x="155772" y="437845"/>
                </a:cubicBezTo>
                <a:cubicBezTo>
                  <a:pt x="154369" y="429425"/>
                  <a:pt x="149457" y="425215"/>
                  <a:pt x="141037" y="425215"/>
                </a:cubicBezTo>
                <a:cubicBezTo>
                  <a:pt x="135424" y="425215"/>
                  <a:pt x="130512" y="423110"/>
                  <a:pt x="126302" y="418900"/>
                </a:cubicBezTo>
                <a:cubicBezTo>
                  <a:pt x="119285" y="409077"/>
                  <a:pt x="110865" y="403463"/>
                  <a:pt x="101042" y="402060"/>
                </a:cubicBezTo>
                <a:lnTo>
                  <a:pt x="94726" y="399955"/>
                </a:lnTo>
                <a:lnTo>
                  <a:pt x="71571" y="376800"/>
                </a:lnTo>
                <a:lnTo>
                  <a:pt x="42101" y="345224"/>
                </a:lnTo>
                <a:lnTo>
                  <a:pt x="37891" y="343119"/>
                </a:lnTo>
                <a:cubicBezTo>
                  <a:pt x="33681" y="340313"/>
                  <a:pt x="30172" y="336103"/>
                  <a:pt x="27366" y="330489"/>
                </a:cubicBezTo>
                <a:cubicBezTo>
                  <a:pt x="27366" y="327682"/>
                  <a:pt x="26313" y="325227"/>
                  <a:pt x="24208" y="323122"/>
                </a:cubicBezTo>
                <a:cubicBezTo>
                  <a:pt x="22103" y="321017"/>
                  <a:pt x="19647" y="319964"/>
                  <a:pt x="16841" y="319964"/>
                </a:cubicBezTo>
                <a:cubicBezTo>
                  <a:pt x="14034" y="317157"/>
                  <a:pt x="12630" y="315052"/>
                  <a:pt x="12630" y="313649"/>
                </a:cubicBezTo>
                <a:cubicBezTo>
                  <a:pt x="12630" y="312246"/>
                  <a:pt x="11929" y="309790"/>
                  <a:pt x="10526" y="306281"/>
                </a:cubicBezTo>
                <a:cubicBezTo>
                  <a:pt x="9122" y="302773"/>
                  <a:pt x="6315" y="300317"/>
                  <a:pt x="2106" y="298914"/>
                </a:cubicBezTo>
                <a:cubicBezTo>
                  <a:pt x="702" y="298914"/>
                  <a:pt x="0" y="298212"/>
                  <a:pt x="0" y="296809"/>
                </a:cubicBezTo>
                <a:cubicBezTo>
                  <a:pt x="0" y="295405"/>
                  <a:pt x="702" y="294704"/>
                  <a:pt x="2106" y="294704"/>
                </a:cubicBezTo>
                <a:lnTo>
                  <a:pt x="6315" y="294704"/>
                </a:lnTo>
                <a:cubicBezTo>
                  <a:pt x="9122" y="300317"/>
                  <a:pt x="15437" y="301019"/>
                  <a:pt x="25261" y="296809"/>
                </a:cubicBezTo>
                <a:lnTo>
                  <a:pt x="25261" y="298914"/>
                </a:lnTo>
                <a:cubicBezTo>
                  <a:pt x="25261" y="301720"/>
                  <a:pt x="26664" y="304176"/>
                  <a:pt x="29471" y="306281"/>
                </a:cubicBezTo>
                <a:cubicBezTo>
                  <a:pt x="32277" y="308386"/>
                  <a:pt x="35786" y="308737"/>
                  <a:pt x="39996" y="307334"/>
                </a:cubicBezTo>
                <a:cubicBezTo>
                  <a:pt x="44206" y="307334"/>
                  <a:pt x="46311" y="308737"/>
                  <a:pt x="46311" y="311544"/>
                </a:cubicBezTo>
                <a:cubicBezTo>
                  <a:pt x="47714" y="314351"/>
                  <a:pt x="49819" y="316105"/>
                  <a:pt x="52626" y="316807"/>
                </a:cubicBezTo>
                <a:cubicBezTo>
                  <a:pt x="55433" y="317508"/>
                  <a:pt x="57538" y="317859"/>
                  <a:pt x="58941" y="317859"/>
                </a:cubicBezTo>
                <a:cubicBezTo>
                  <a:pt x="68764" y="322069"/>
                  <a:pt x="75080" y="324876"/>
                  <a:pt x="77886" y="326279"/>
                </a:cubicBezTo>
                <a:cubicBezTo>
                  <a:pt x="86306" y="336103"/>
                  <a:pt x="96832" y="341014"/>
                  <a:pt x="109462" y="341014"/>
                </a:cubicBezTo>
                <a:cubicBezTo>
                  <a:pt x="127705" y="346628"/>
                  <a:pt x="138932" y="350136"/>
                  <a:pt x="143142" y="351539"/>
                </a:cubicBezTo>
                <a:cubicBezTo>
                  <a:pt x="159982" y="355750"/>
                  <a:pt x="176121" y="357854"/>
                  <a:pt x="191558" y="357854"/>
                </a:cubicBezTo>
                <a:cubicBezTo>
                  <a:pt x="194364" y="359258"/>
                  <a:pt x="197873" y="358907"/>
                  <a:pt x="202083" y="356802"/>
                </a:cubicBezTo>
                <a:cubicBezTo>
                  <a:pt x="206293" y="354697"/>
                  <a:pt x="209100" y="353644"/>
                  <a:pt x="210503" y="353644"/>
                </a:cubicBezTo>
                <a:cubicBezTo>
                  <a:pt x="217520" y="352241"/>
                  <a:pt x="221730" y="351539"/>
                  <a:pt x="223133" y="351539"/>
                </a:cubicBezTo>
                <a:cubicBezTo>
                  <a:pt x="224536" y="351539"/>
                  <a:pt x="226641" y="355048"/>
                  <a:pt x="229448" y="362065"/>
                </a:cubicBezTo>
                <a:cubicBezTo>
                  <a:pt x="240675" y="352241"/>
                  <a:pt x="256112" y="341716"/>
                  <a:pt x="275759" y="330489"/>
                </a:cubicBezTo>
                <a:cubicBezTo>
                  <a:pt x="275759" y="330489"/>
                  <a:pt x="277162" y="329086"/>
                  <a:pt x="279969" y="326279"/>
                </a:cubicBezTo>
                <a:cubicBezTo>
                  <a:pt x="282775" y="324876"/>
                  <a:pt x="285231" y="323122"/>
                  <a:pt x="287336" y="321017"/>
                </a:cubicBezTo>
                <a:cubicBezTo>
                  <a:pt x="289441" y="318911"/>
                  <a:pt x="291897" y="317157"/>
                  <a:pt x="294704" y="315754"/>
                </a:cubicBezTo>
                <a:cubicBezTo>
                  <a:pt x="318561" y="301720"/>
                  <a:pt x="332594" y="294002"/>
                  <a:pt x="336804" y="292599"/>
                </a:cubicBezTo>
                <a:cubicBezTo>
                  <a:pt x="342418" y="289792"/>
                  <a:pt x="350136" y="289792"/>
                  <a:pt x="359960" y="292599"/>
                </a:cubicBezTo>
                <a:cubicBezTo>
                  <a:pt x="368380" y="294002"/>
                  <a:pt x="378554" y="297160"/>
                  <a:pt x="390482" y="302071"/>
                </a:cubicBezTo>
                <a:cubicBezTo>
                  <a:pt x="402411" y="306983"/>
                  <a:pt x="412585" y="310842"/>
                  <a:pt x="421005" y="313649"/>
                </a:cubicBezTo>
                <a:cubicBezTo>
                  <a:pt x="433636" y="317859"/>
                  <a:pt x="441354" y="319262"/>
                  <a:pt x="444161" y="317859"/>
                </a:cubicBezTo>
                <a:cubicBezTo>
                  <a:pt x="466614" y="322069"/>
                  <a:pt x="478543" y="333296"/>
                  <a:pt x="479946" y="351539"/>
                </a:cubicBezTo>
                <a:cubicBezTo>
                  <a:pt x="479946" y="369783"/>
                  <a:pt x="491173" y="381712"/>
                  <a:pt x="513626" y="387325"/>
                </a:cubicBezTo>
                <a:cubicBezTo>
                  <a:pt x="523450" y="387325"/>
                  <a:pt x="531870" y="392237"/>
                  <a:pt x="538887" y="402060"/>
                </a:cubicBezTo>
                <a:cubicBezTo>
                  <a:pt x="545904" y="406270"/>
                  <a:pt x="551517" y="411884"/>
                  <a:pt x="555727" y="418900"/>
                </a:cubicBezTo>
                <a:cubicBezTo>
                  <a:pt x="558534" y="421707"/>
                  <a:pt x="561340" y="424163"/>
                  <a:pt x="564147" y="426268"/>
                </a:cubicBezTo>
                <a:cubicBezTo>
                  <a:pt x="566954" y="428373"/>
                  <a:pt x="569059" y="430829"/>
                  <a:pt x="570462" y="433635"/>
                </a:cubicBezTo>
                <a:cubicBezTo>
                  <a:pt x="571866" y="435039"/>
                  <a:pt x="572567" y="437845"/>
                  <a:pt x="572567" y="442056"/>
                </a:cubicBezTo>
                <a:lnTo>
                  <a:pt x="570462" y="473631"/>
                </a:lnTo>
                <a:cubicBezTo>
                  <a:pt x="571866" y="476438"/>
                  <a:pt x="572567" y="482051"/>
                  <a:pt x="572567" y="490471"/>
                </a:cubicBezTo>
                <a:cubicBezTo>
                  <a:pt x="572567" y="498891"/>
                  <a:pt x="571164" y="504505"/>
                  <a:pt x="568357" y="507311"/>
                </a:cubicBezTo>
                <a:cubicBezTo>
                  <a:pt x="562744" y="514328"/>
                  <a:pt x="555727" y="517135"/>
                  <a:pt x="547307" y="515731"/>
                </a:cubicBezTo>
                <a:cubicBezTo>
                  <a:pt x="540290" y="512925"/>
                  <a:pt x="536080" y="514328"/>
                  <a:pt x="534677" y="519941"/>
                </a:cubicBezTo>
                <a:cubicBezTo>
                  <a:pt x="533273" y="521345"/>
                  <a:pt x="528011" y="524151"/>
                  <a:pt x="518889" y="528361"/>
                </a:cubicBezTo>
                <a:cubicBezTo>
                  <a:pt x="509767" y="532572"/>
                  <a:pt x="503101" y="535378"/>
                  <a:pt x="498891" y="536782"/>
                </a:cubicBezTo>
                <a:lnTo>
                  <a:pt x="450476" y="532572"/>
                </a:lnTo>
                <a:cubicBezTo>
                  <a:pt x="446266" y="533975"/>
                  <a:pt x="442757" y="533273"/>
                  <a:pt x="439951" y="530467"/>
                </a:cubicBezTo>
                <a:lnTo>
                  <a:pt x="408375" y="526256"/>
                </a:lnTo>
                <a:cubicBezTo>
                  <a:pt x="406972" y="524853"/>
                  <a:pt x="405218" y="524502"/>
                  <a:pt x="403113" y="525204"/>
                </a:cubicBezTo>
                <a:cubicBezTo>
                  <a:pt x="401008" y="525906"/>
                  <a:pt x="399253" y="525555"/>
                  <a:pt x="397850" y="524151"/>
                </a:cubicBezTo>
                <a:cubicBezTo>
                  <a:pt x="386623" y="521345"/>
                  <a:pt x="378203" y="519941"/>
                  <a:pt x="372590" y="519941"/>
                </a:cubicBezTo>
                <a:lnTo>
                  <a:pt x="332594" y="515731"/>
                </a:lnTo>
                <a:cubicBezTo>
                  <a:pt x="328384" y="517135"/>
                  <a:pt x="321367" y="517836"/>
                  <a:pt x="311544" y="517836"/>
                </a:cubicBezTo>
                <a:lnTo>
                  <a:pt x="303124" y="517836"/>
                </a:lnTo>
                <a:lnTo>
                  <a:pt x="294704" y="513626"/>
                </a:lnTo>
                <a:cubicBezTo>
                  <a:pt x="291897" y="513626"/>
                  <a:pt x="288739" y="514679"/>
                  <a:pt x="285231" y="516784"/>
                </a:cubicBezTo>
                <a:cubicBezTo>
                  <a:pt x="281723" y="518889"/>
                  <a:pt x="278565" y="520643"/>
                  <a:pt x="275759" y="522046"/>
                </a:cubicBezTo>
                <a:cubicBezTo>
                  <a:pt x="272952" y="522046"/>
                  <a:pt x="271548" y="523450"/>
                  <a:pt x="271548" y="526256"/>
                </a:cubicBezTo>
                <a:cubicBezTo>
                  <a:pt x="256112" y="529063"/>
                  <a:pt x="244885" y="539588"/>
                  <a:pt x="237868" y="557832"/>
                </a:cubicBezTo>
                <a:lnTo>
                  <a:pt x="237868" y="559937"/>
                </a:lnTo>
                <a:cubicBezTo>
                  <a:pt x="228045" y="569760"/>
                  <a:pt x="218923" y="580987"/>
                  <a:pt x="210503" y="593617"/>
                </a:cubicBezTo>
                <a:cubicBezTo>
                  <a:pt x="210503" y="593617"/>
                  <a:pt x="209100" y="595021"/>
                  <a:pt x="206293" y="597827"/>
                </a:cubicBezTo>
                <a:cubicBezTo>
                  <a:pt x="200679" y="607651"/>
                  <a:pt x="194364" y="619930"/>
                  <a:pt x="187348" y="634665"/>
                </a:cubicBezTo>
                <a:cubicBezTo>
                  <a:pt x="180331" y="649400"/>
                  <a:pt x="171911" y="665188"/>
                  <a:pt x="162087" y="682028"/>
                </a:cubicBezTo>
                <a:cubicBezTo>
                  <a:pt x="152264" y="700272"/>
                  <a:pt x="145247" y="713604"/>
                  <a:pt x="141037" y="722024"/>
                </a:cubicBezTo>
                <a:cubicBezTo>
                  <a:pt x="138230" y="727637"/>
                  <a:pt x="135073" y="734654"/>
                  <a:pt x="131564" y="743074"/>
                </a:cubicBezTo>
                <a:cubicBezTo>
                  <a:pt x="128056" y="751494"/>
                  <a:pt x="124899" y="758511"/>
                  <a:pt x="122092" y="764124"/>
                </a:cubicBezTo>
                <a:lnTo>
                  <a:pt x="109462" y="802015"/>
                </a:lnTo>
                <a:cubicBezTo>
                  <a:pt x="108058" y="806225"/>
                  <a:pt x="106655" y="810084"/>
                  <a:pt x="105252" y="813592"/>
                </a:cubicBezTo>
                <a:cubicBezTo>
                  <a:pt x="103848" y="817101"/>
                  <a:pt x="102445" y="820258"/>
                  <a:pt x="101042" y="823065"/>
                </a:cubicBezTo>
                <a:cubicBezTo>
                  <a:pt x="99638" y="827275"/>
                  <a:pt x="102445" y="829380"/>
                  <a:pt x="109462" y="829380"/>
                </a:cubicBezTo>
                <a:lnTo>
                  <a:pt x="115777" y="831485"/>
                </a:lnTo>
                <a:lnTo>
                  <a:pt x="111567" y="839905"/>
                </a:lnTo>
                <a:lnTo>
                  <a:pt x="94726" y="858851"/>
                </a:lnTo>
                <a:lnTo>
                  <a:pt x="96832" y="875691"/>
                </a:lnTo>
                <a:cubicBezTo>
                  <a:pt x="96832" y="875691"/>
                  <a:pt x="97533" y="875691"/>
                  <a:pt x="98937" y="875691"/>
                </a:cubicBezTo>
                <a:cubicBezTo>
                  <a:pt x="100340" y="875691"/>
                  <a:pt x="101042" y="875691"/>
                  <a:pt x="101042" y="875691"/>
                </a:cubicBezTo>
                <a:cubicBezTo>
                  <a:pt x="103848" y="875691"/>
                  <a:pt x="105954" y="873586"/>
                  <a:pt x="107357" y="869376"/>
                </a:cubicBezTo>
                <a:cubicBezTo>
                  <a:pt x="108760" y="867972"/>
                  <a:pt x="110865" y="867271"/>
                  <a:pt x="113672" y="867271"/>
                </a:cubicBezTo>
                <a:cubicBezTo>
                  <a:pt x="116479" y="867271"/>
                  <a:pt x="118584" y="868674"/>
                  <a:pt x="119987" y="871481"/>
                </a:cubicBezTo>
                <a:cubicBezTo>
                  <a:pt x="119987" y="872884"/>
                  <a:pt x="121390" y="874989"/>
                  <a:pt x="124197" y="877796"/>
                </a:cubicBezTo>
                <a:cubicBezTo>
                  <a:pt x="124197" y="887619"/>
                  <a:pt x="129810" y="892531"/>
                  <a:pt x="141037" y="892531"/>
                </a:cubicBezTo>
                <a:cubicBezTo>
                  <a:pt x="155070" y="892531"/>
                  <a:pt x="169806" y="886216"/>
                  <a:pt x="185243" y="873586"/>
                </a:cubicBezTo>
                <a:lnTo>
                  <a:pt x="193663" y="867271"/>
                </a:lnTo>
                <a:cubicBezTo>
                  <a:pt x="195066" y="867271"/>
                  <a:pt x="196469" y="866569"/>
                  <a:pt x="197873" y="865166"/>
                </a:cubicBezTo>
                <a:cubicBezTo>
                  <a:pt x="199276" y="863762"/>
                  <a:pt x="199978" y="862359"/>
                  <a:pt x="199978" y="860956"/>
                </a:cubicBezTo>
                <a:cubicBezTo>
                  <a:pt x="211205" y="852535"/>
                  <a:pt x="218221" y="846220"/>
                  <a:pt x="221028" y="842010"/>
                </a:cubicBezTo>
                <a:cubicBezTo>
                  <a:pt x="226641" y="836397"/>
                  <a:pt x="232956" y="831836"/>
                  <a:pt x="239973" y="828328"/>
                </a:cubicBezTo>
                <a:cubicBezTo>
                  <a:pt x="246990" y="824819"/>
                  <a:pt x="253305" y="820258"/>
                  <a:pt x="258918" y="814645"/>
                </a:cubicBezTo>
                <a:cubicBezTo>
                  <a:pt x="261725" y="811838"/>
                  <a:pt x="266286" y="807979"/>
                  <a:pt x="272601" y="803067"/>
                </a:cubicBezTo>
                <a:cubicBezTo>
                  <a:pt x="278916" y="798156"/>
                  <a:pt x="282775" y="792191"/>
                  <a:pt x="284179" y="785175"/>
                </a:cubicBezTo>
                <a:lnTo>
                  <a:pt x="294704" y="764124"/>
                </a:lnTo>
                <a:lnTo>
                  <a:pt x="301019" y="757809"/>
                </a:lnTo>
                <a:lnTo>
                  <a:pt x="309439" y="768334"/>
                </a:lnTo>
                <a:cubicBezTo>
                  <a:pt x="319262" y="752898"/>
                  <a:pt x="325577" y="743074"/>
                  <a:pt x="328384" y="738864"/>
                </a:cubicBezTo>
                <a:cubicBezTo>
                  <a:pt x="328384" y="736057"/>
                  <a:pt x="329437" y="733602"/>
                  <a:pt x="331542" y="731496"/>
                </a:cubicBezTo>
                <a:cubicBezTo>
                  <a:pt x="333647" y="729391"/>
                  <a:pt x="335401" y="726936"/>
                  <a:pt x="336804" y="724129"/>
                </a:cubicBezTo>
                <a:cubicBezTo>
                  <a:pt x="345224" y="710095"/>
                  <a:pt x="352241" y="700272"/>
                  <a:pt x="357855" y="694658"/>
                </a:cubicBezTo>
                <a:cubicBezTo>
                  <a:pt x="362065" y="690448"/>
                  <a:pt x="364871" y="688343"/>
                  <a:pt x="366275" y="688343"/>
                </a:cubicBezTo>
                <a:lnTo>
                  <a:pt x="374695" y="688343"/>
                </a:lnTo>
                <a:cubicBezTo>
                  <a:pt x="377502" y="688343"/>
                  <a:pt x="381712" y="688343"/>
                  <a:pt x="387325" y="688343"/>
                </a:cubicBezTo>
                <a:cubicBezTo>
                  <a:pt x="392938" y="688343"/>
                  <a:pt x="397148" y="689045"/>
                  <a:pt x="399955" y="690448"/>
                </a:cubicBezTo>
                <a:lnTo>
                  <a:pt x="429425" y="694658"/>
                </a:lnTo>
                <a:cubicBezTo>
                  <a:pt x="436442" y="694658"/>
                  <a:pt x="442056" y="696413"/>
                  <a:pt x="446266" y="699921"/>
                </a:cubicBezTo>
                <a:cubicBezTo>
                  <a:pt x="450476" y="703429"/>
                  <a:pt x="452581" y="707990"/>
                  <a:pt x="452581" y="713604"/>
                </a:cubicBezTo>
                <a:cubicBezTo>
                  <a:pt x="455387" y="727637"/>
                  <a:pt x="468018" y="739566"/>
                  <a:pt x="490471" y="749389"/>
                </a:cubicBezTo>
                <a:cubicBezTo>
                  <a:pt x="493278" y="750792"/>
                  <a:pt x="499593" y="756406"/>
                  <a:pt x="509416" y="766229"/>
                </a:cubicBezTo>
                <a:lnTo>
                  <a:pt x="528362" y="793595"/>
                </a:lnTo>
                <a:lnTo>
                  <a:pt x="532572" y="802015"/>
                </a:lnTo>
                <a:cubicBezTo>
                  <a:pt x="543799" y="809032"/>
                  <a:pt x="546605" y="817452"/>
                  <a:pt x="540992" y="827275"/>
                </a:cubicBezTo>
                <a:cubicBezTo>
                  <a:pt x="538185" y="831485"/>
                  <a:pt x="536431" y="835344"/>
                  <a:pt x="535729" y="838853"/>
                </a:cubicBezTo>
                <a:cubicBezTo>
                  <a:pt x="535027" y="842361"/>
                  <a:pt x="534677" y="844817"/>
                  <a:pt x="534677" y="846220"/>
                </a:cubicBezTo>
                <a:cubicBezTo>
                  <a:pt x="526257" y="871481"/>
                  <a:pt x="521345" y="886917"/>
                  <a:pt x="519942" y="892531"/>
                </a:cubicBezTo>
                <a:lnTo>
                  <a:pt x="515731" y="928316"/>
                </a:lnTo>
                <a:lnTo>
                  <a:pt x="511522" y="1081983"/>
                </a:lnTo>
                <a:lnTo>
                  <a:pt x="515731" y="1081983"/>
                </a:lnTo>
                <a:lnTo>
                  <a:pt x="517837" y="1081983"/>
                </a:lnTo>
                <a:cubicBezTo>
                  <a:pt x="519240" y="1081983"/>
                  <a:pt x="520292" y="1083387"/>
                  <a:pt x="520994" y="1086193"/>
                </a:cubicBezTo>
                <a:cubicBezTo>
                  <a:pt x="521696" y="1089000"/>
                  <a:pt x="522748" y="1090403"/>
                  <a:pt x="524152" y="1090403"/>
                </a:cubicBezTo>
                <a:cubicBezTo>
                  <a:pt x="526958" y="1090403"/>
                  <a:pt x="532572" y="1080580"/>
                  <a:pt x="540992" y="1060933"/>
                </a:cubicBezTo>
                <a:lnTo>
                  <a:pt x="515731" y="1128294"/>
                </a:lnTo>
                <a:cubicBezTo>
                  <a:pt x="514328" y="1131100"/>
                  <a:pt x="512925" y="1139521"/>
                  <a:pt x="511522" y="1153554"/>
                </a:cubicBezTo>
                <a:cubicBezTo>
                  <a:pt x="510118" y="1167588"/>
                  <a:pt x="509416" y="1178113"/>
                  <a:pt x="509416" y="1185129"/>
                </a:cubicBezTo>
                <a:cubicBezTo>
                  <a:pt x="508013" y="1192146"/>
                  <a:pt x="507311" y="1199514"/>
                  <a:pt x="507311" y="1207232"/>
                </a:cubicBezTo>
                <a:cubicBezTo>
                  <a:pt x="507311" y="1214951"/>
                  <a:pt x="506610" y="1221617"/>
                  <a:pt x="505207" y="1227230"/>
                </a:cubicBezTo>
                <a:lnTo>
                  <a:pt x="526257" y="1195655"/>
                </a:lnTo>
                <a:cubicBezTo>
                  <a:pt x="538887" y="1168991"/>
                  <a:pt x="545904" y="1154957"/>
                  <a:pt x="547307" y="1153554"/>
                </a:cubicBezTo>
                <a:cubicBezTo>
                  <a:pt x="548710" y="1156361"/>
                  <a:pt x="551868" y="1152151"/>
                  <a:pt x="556780" y="1140924"/>
                </a:cubicBezTo>
                <a:cubicBezTo>
                  <a:pt x="561691" y="1129697"/>
                  <a:pt x="564849" y="1120575"/>
                  <a:pt x="566252" y="1113559"/>
                </a:cubicBezTo>
                <a:lnTo>
                  <a:pt x="570462" y="1105138"/>
                </a:lnTo>
                <a:lnTo>
                  <a:pt x="591512" y="1077773"/>
                </a:lnTo>
                <a:cubicBezTo>
                  <a:pt x="591512" y="1074966"/>
                  <a:pt x="592916" y="1073563"/>
                  <a:pt x="595723" y="1073563"/>
                </a:cubicBezTo>
                <a:cubicBezTo>
                  <a:pt x="601336" y="1067950"/>
                  <a:pt x="604143" y="1065143"/>
                  <a:pt x="604143" y="1065143"/>
                </a:cubicBezTo>
                <a:lnTo>
                  <a:pt x="629403" y="1039883"/>
                </a:lnTo>
                <a:lnTo>
                  <a:pt x="612563" y="1075668"/>
                </a:lnTo>
                <a:cubicBezTo>
                  <a:pt x="611159" y="1075668"/>
                  <a:pt x="610809" y="1076019"/>
                  <a:pt x="611510" y="1076721"/>
                </a:cubicBezTo>
                <a:cubicBezTo>
                  <a:pt x="612212" y="1077422"/>
                  <a:pt x="611861" y="1078475"/>
                  <a:pt x="610458" y="1079878"/>
                </a:cubicBezTo>
                <a:cubicBezTo>
                  <a:pt x="610458" y="1086895"/>
                  <a:pt x="609756" y="1091105"/>
                  <a:pt x="608353" y="1092508"/>
                </a:cubicBezTo>
                <a:lnTo>
                  <a:pt x="608353" y="1098823"/>
                </a:lnTo>
                <a:lnTo>
                  <a:pt x="616773" y="1088298"/>
                </a:lnTo>
                <a:lnTo>
                  <a:pt x="620983" y="1086193"/>
                </a:lnTo>
                <a:cubicBezTo>
                  <a:pt x="622386" y="1081983"/>
                  <a:pt x="624491" y="1077773"/>
                  <a:pt x="627298" y="1073563"/>
                </a:cubicBezTo>
                <a:cubicBezTo>
                  <a:pt x="630105" y="1069353"/>
                  <a:pt x="632210" y="1064441"/>
                  <a:pt x="633613" y="1058828"/>
                </a:cubicBezTo>
                <a:cubicBezTo>
                  <a:pt x="639226" y="1049005"/>
                  <a:pt x="644489" y="1039181"/>
                  <a:pt x="649401" y="1029358"/>
                </a:cubicBezTo>
                <a:cubicBezTo>
                  <a:pt x="654313" y="1019534"/>
                  <a:pt x="658873" y="1010412"/>
                  <a:pt x="663083" y="1001992"/>
                </a:cubicBezTo>
                <a:cubicBezTo>
                  <a:pt x="667293" y="996379"/>
                  <a:pt x="678520" y="976732"/>
                  <a:pt x="696764" y="943052"/>
                </a:cubicBezTo>
                <a:cubicBezTo>
                  <a:pt x="695360" y="930421"/>
                  <a:pt x="695009" y="917791"/>
                  <a:pt x="695711" y="905161"/>
                </a:cubicBezTo>
                <a:cubicBezTo>
                  <a:pt x="696413" y="892531"/>
                  <a:pt x="696062" y="880602"/>
                  <a:pt x="694659" y="869376"/>
                </a:cubicBezTo>
                <a:lnTo>
                  <a:pt x="696764" y="825170"/>
                </a:lnTo>
                <a:cubicBezTo>
                  <a:pt x="695360" y="809733"/>
                  <a:pt x="694659" y="792542"/>
                  <a:pt x="694659" y="773597"/>
                </a:cubicBezTo>
                <a:cubicBezTo>
                  <a:pt x="694659" y="754652"/>
                  <a:pt x="694659" y="740969"/>
                  <a:pt x="694659" y="732549"/>
                </a:cubicBezTo>
                <a:cubicBezTo>
                  <a:pt x="696062" y="724129"/>
                  <a:pt x="697114" y="713253"/>
                  <a:pt x="697816" y="699921"/>
                </a:cubicBezTo>
                <a:cubicBezTo>
                  <a:pt x="698518" y="686589"/>
                  <a:pt x="700272" y="674310"/>
                  <a:pt x="703079" y="663083"/>
                </a:cubicBezTo>
                <a:cubicBezTo>
                  <a:pt x="704482" y="654663"/>
                  <a:pt x="706236" y="646945"/>
                  <a:pt x="708341" y="639928"/>
                </a:cubicBezTo>
                <a:cubicBezTo>
                  <a:pt x="710446" y="632911"/>
                  <a:pt x="712201" y="626596"/>
                  <a:pt x="713604" y="620983"/>
                </a:cubicBezTo>
                <a:cubicBezTo>
                  <a:pt x="717814" y="608353"/>
                  <a:pt x="721322" y="592214"/>
                  <a:pt x="724129" y="572567"/>
                </a:cubicBezTo>
                <a:lnTo>
                  <a:pt x="728339" y="555727"/>
                </a:lnTo>
                <a:cubicBezTo>
                  <a:pt x="735356" y="547307"/>
                  <a:pt x="734654" y="543798"/>
                  <a:pt x="726234" y="545202"/>
                </a:cubicBezTo>
                <a:lnTo>
                  <a:pt x="732549" y="519941"/>
                </a:lnTo>
                <a:cubicBezTo>
                  <a:pt x="733952" y="517135"/>
                  <a:pt x="734654" y="512223"/>
                  <a:pt x="734654" y="505206"/>
                </a:cubicBezTo>
                <a:cubicBezTo>
                  <a:pt x="734654" y="495383"/>
                  <a:pt x="733952" y="488366"/>
                  <a:pt x="732549" y="484156"/>
                </a:cubicBezTo>
                <a:cubicBezTo>
                  <a:pt x="731146" y="482753"/>
                  <a:pt x="730444" y="480648"/>
                  <a:pt x="730444" y="477841"/>
                </a:cubicBezTo>
                <a:cubicBezTo>
                  <a:pt x="730444" y="475034"/>
                  <a:pt x="729742" y="472227"/>
                  <a:pt x="728339" y="469421"/>
                </a:cubicBezTo>
                <a:cubicBezTo>
                  <a:pt x="728339" y="446967"/>
                  <a:pt x="726234" y="428724"/>
                  <a:pt x="722024" y="414690"/>
                </a:cubicBezTo>
                <a:cubicBezTo>
                  <a:pt x="722024" y="410480"/>
                  <a:pt x="719919" y="404516"/>
                  <a:pt x="715709" y="396797"/>
                </a:cubicBezTo>
                <a:cubicBezTo>
                  <a:pt x="711499" y="389079"/>
                  <a:pt x="708692" y="382413"/>
                  <a:pt x="707289" y="376800"/>
                </a:cubicBezTo>
                <a:cubicBezTo>
                  <a:pt x="707289" y="375396"/>
                  <a:pt x="704482" y="374695"/>
                  <a:pt x="698869" y="374695"/>
                </a:cubicBezTo>
                <a:cubicBezTo>
                  <a:pt x="697465" y="376098"/>
                  <a:pt x="696062" y="376449"/>
                  <a:pt x="694659" y="375747"/>
                </a:cubicBezTo>
                <a:cubicBezTo>
                  <a:pt x="693256" y="375046"/>
                  <a:pt x="692554" y="373993"/>
                  <a:pt x="692554" y="372590"/>
                </a:cubicBezTo>
                <a:cubicBezTo>
                  <a:pt x="689747" y="369783"/>
                  <a:pt x="682029" y="364871"/>
                  <a:pt x="669398" y="357854"/>
                </a:cubicBezTo>
                <a:cubicBezTo>
                  <a:pt x="665188" y="364871"/>
                  <a:pt x="660276" y="364170"/>
                  <a:pt x="654663" y="355750"/>
                </a:cubicBezTo>
                <a:cubicBezTo>
                  <a:pt x="647646" y="355750"/>
                  <a:pt x="642735" y="353644"/>
                  <a:pt x="639928" y="349434"/>
                </a:cubicBezTo>
                <a:cubicBezTo>
                  <a:pt x="638525" y="349434"/>
                  <a:pt x="635016" y="348031"/>
                  <a:pt x="629403" y="345224"/>
                </a:cubicBezTo>
                <a:cubicBezTo>
                  <a:pt x="615370" y="339611"/>
                  <a:pt x="604844" y="336804"/>
                  <a:pt x="597828" y="336804"/>
                </a:cubicBezTo>
                <a:cubicBezTo>
                  <a:pt x="593617" y="336804"/>
                  <a:pt x="590109" y="334348"/>
                  <a:pt x="587302" y="329437"/>
                </a:cubicBezTo>
                <a:cubicBezTo>
                  <a:pt x="584496" y="324525"/>
                  <a:pt x="582390" y="321367"/>
                  <a:pt x="580987" y="319964"/>
                </a:cubicBezTo>
                <a:cubicBezTo>
                  <a:pt x="580987" y="317157"/>
                  <a:pt x="580286" y="315754"/>
                  <a:pt x="578882" y="315754"/>
                </a:cubicBezTo>
                <a:cubicBezTo>
                  <a:pt x="573269" y="315754"/>
                  <a:pt x="569059" y="312246"/>
                  <a:pt x="566252" y="305229"/>
                </a:cubicBezTo>
                <a:lnTo>
                  <a:pt x="564147" y="301019"/>
                </a:lnTo>
                <a:cubicBezTo>
                  <a:pt x="555727" y="296809"/>
                  <a:pt x="547307" y="289792"/>
                  <a:pt x="538887" y="279969"/>
                </a:cubicBezTo>
                <a:cubicBezTo>
                  <a:pt x="534677" y="271549"/>
                  <a:pt x="526958" y="261725"/>
                  <a:pt x="515731" y="250498"/>
                </a:cubicBezTo>
                <a:cubicBezTo>
                  <a:pt x="514328" y="250498"/>
                  <a:pt x="513626" y="249797"/>
                  <a:pt x="513626" y="248393"/>
                </a:cubicBezTo>
                <a:cubicBezTo>
                  <a:pt x="513626" y="246990"/>
                  <a:pt x="513626" y="245587"/>
                  <a:pt x="513626" y="244183"/>
                </a:cubicBezTo>
                <a:cubicBezTo>
                  <a:pt x="515030" y="241377"/>
                  <a:pt x="518538" y="239973"/>
                  <a:pt x="524152" y="239973"/>
                </a:cubicBezTo>
                <a:cubicBezTo>
                  <a:pt x="532572" y="239973"/>
                  <a:pt x="548009" y="242780"/>
                  <a:pt x="570462" y="248393"/>
                </a:cubicBezTo>
                <a:cubicBezTo>
                  <a:pt x="581689" y="254007"/>
                  <a:pt x="592214" y="257515"/>
                  <a:pt x="602038" y="258918"/>
                </a:cubicBezTo>
                <a:cubicBezTo>
                  <a:pt x="606247" y="260322"/>
                  <a:pt x="611159" y="259620"/>
                  <a:pt x="616773" y="256813"/>
                </a:cubicBezTo>
                <a:cubicBezTo>
                  <a:pt x="622386" y="254007"/>
                  <a:pt x="629754" y="251200"/>
                  <a:pt x="638875" y="248393"/>
                </a:cubicBezTo>
                <a:cubicBezTo>
                  <a:pt x="647997" y="245587"/>
                  <a:pt x="656066" y="242078"/>
                  <a:pt x="663083" y="237868"/>
                </a:cubicBezTo>
                <a:cubicBezTo>
                  <a:pt x="667293" y="233658"/>
                  <a:pt x="671854" y="230500"/>
                  <a:pt x="676766" y="228396"/>
                </a:cubicBezTo>
                <a:cubicBezTo>
                  <a:pt x="681678" y="226290"/>
                  <a:pt x="685537" y="223835"/>
                  <a:pt x="688344" y="221028"/>
                </a:cubicBezTo>
                <a:cubicBezTo>
                  <a:pt x="693957" y="212608"/>
                  <a:pt x="703079" y="205591"/>
                  <a:pt x="715709" y="199978"/>
                </a:cubicBezTo>
                <a:cubicBezTo>
                  <a:pt x="725532" y="190154"/>
                  <a:pt x="732549" y="184541"/>
                  <a:pt x="736759" y="183137"/>
                </a:cubicBezTo>
                <a:cubicBezTo>
                  <a:pt x="742373" y="178927"/>
                  <a:pt x="748688" y="169806"/>
                  <a:pt x="755704" y="155772"/>
                </a:cubicBezTo>
                <a:cubicBezTo>
                  <a:pt x="761318" y="138932"/>
                  <a:pt x="769738" y="128407"/>
                  <a:pt x="780965" y="124197"/>
                </a:cubicBezTo>
                <a:lnTo>
                  <a:pt x="774650" y="136827"/>
                </a:lnTo>
                <a:lnTo>
                  <a:pt x="776754" y="141037"/>
                </a:lnTo>
                <a:lnTo>
                  <a:pt x="785175" y="136827"/>
                </a:lnTo>
                <a:cubicBezTo>
                  <a:pt x="790788" y="128407"/>
                  <a:pt x="794998" y="123495"/>
                  <a:pt x="797805" y="122092"/>
                </a:cubicBezTo>
                <a:cubicBezTo>
                  <a:pt x="806225" y="109461"/>
                  <a:pt x="816750" y="96480"/>
                  <a:pt x="829380" y="83149"/>
                </a:cubicBezTo>
                <a:cubicBezTo>
                  <a:pt x="842010" y="69817"/>
                  <a:pt x="851132" y="60344"/>
                  <a:pt x="856746" y="54731"/>
                </a:cubicBezTo>
                <a:lnTo>
                  <a:pt x="879901" y="16840"/>
                </a:lnTo>
                <a:cubicBezTo>
                  <a:pt x="884111" y="14034"/>
                  <a:pt x="887619" y="11227"/>
                  <a:pt x="890426" y="8420"/>
                </a:cubicBezTo>
                <a:cubicBezTo>
                  <a:pt x="893233" y="5614"/>
                  <a:pt x="896039" y="3509"/>
                  <a:pt x="898846" y="2105"/>
                </a:cubicBezTo>
                <a:lnTo>
                  <a:pt x="905161" y="0"/>
                </a:lnTo>
                <a:close/>
                <a:moveTo>
                  <a:pt x="909371" y="669398"/>
                </a:moveTo>
                <a:cubicBezTo>
                  <a:pt x="907968" y="673608"/>
                  <a:pt x="906564" y="676766"/>
                  <a:pt x="905161" y="678871"/>
                </a:cubicBezTo>
                <a:cubicBezTo>
                  <a:pt x="903758" y="680976"/>
                  <a:pt x="902354" y="682730"/>
                  <a:pt x="900951" y="684133"/>
                </a:cubicBezTo>
                <a:cubicBezTo>
                  <a:pt x="900951" y="684133"/>
                  <a:pt x="895338" y="689747"/>
                  <a:pt x="884111" y="700973"/>
                </a:cubicBezTo>
                <a:lnTo>
                  <a:pt x="882006" y="696763"/>
                </a:lnTo>
                <a:cubicBezTo>
                  <a:pt x="879199" y="696763"/>
                  <a:pt x="875691" y="694658"/>
                  <a:pt x="871481" y="690448"/>
                </a:cubicBezTo>
                <a:cubicBezTo>
                  <a:pt x="879901" y="686238"/>
                  <a:pt x="884813" y="683432"/>
                  <a:pt x="886216" y="682028"/>
                </a:cubicBezTo>
                <a:lnTo>
                  <a:pt x="886216" y="677818"/>
                </a:lnTo>
                <a:cubicBezTo>
                  <a:pt x="874989" y="680625"/>
                  <a:pt x="867972" y="682028"/>
                  <a:pt x="865166" y="682028"/>
                </a:cubicBezTo>
                <a:cubicBezTo>
                  <a:pt x="865166" y="686238"/>
                  <a:pt x="865516" y="691852"/>
                  <a:pt x="866218" y="698869"/>
                </a:cubicBezTo>
                <a:cubicBezTo>
                  <a:pt x="866920" y="705885"/>
                  <a:pt x="866569" y="711499"/>
                  <a:pt x="865166" y="715709"/>
                </a:cubicBezTo>
                <a:cubicBezTo>
                  <a:pt x="865166" y="721322"/>
                  <a:pt x="864113" y="726585"/>
                  <a:pt x="862008" y="731496"/>
                </a:cubicBezTo>
                <a:cubicBezTo>
                  <a:pt x="859903" y="736408"/>
                  <a:pt x="858851" y="742373"/>
                  <a:pt x="858851" y="749389"/>
                </a:cubicBezTo>
                <a:lnTo>
                  <a:pt x="858851" y="755704"/>
                </a:lnTo>
                <a:cubicBezTo>
                  <a:pt x="858851" y="758511"/>
                  <a:pt x="859201" y="760967"/>
                  <a:pt x="859903" y="763072"/>
                </a:cubicBezTo>
                <a:cubicBezTo>
                  <a:pt x="860605" y="765177"/>
                  <a:pt x="860254" y="767633"/>
                  <a:pt x="858851" y="770440"/>
                </a:cubicBezTo>
                <a:cubicBezTo>
                  <a:pt x="856044" y="776053"/>
                  <a:pt x="854640" y="780263"/>
                  <a:pt x="854640" y="783070"/>
                </a:cubicBezTo>
                <a:cubicBezTo>
                  <a:pt x="854640" y="791490"/>
                  <a:pt x="858149" y="797103"/>
                  <a:pt x="865166" y="799910"/>
                </a:cubicBezTo>
                <a:cubicBezTo>
                  <a:pt x="873586" y="783070"/>
                  <a:pt x="879199" y="773948"/>
                  <a:pt x="882006" y="772545"/>
                </a:cubicBezTo>
                <a:cubicBezTo>
                  <a:pt x="886216" y="766931"/>
                  <a:pt x="891128" y="762019"/>
                  <a:pt x="896741" y="757809"/>
                </a:cubicBezTo>
                <a:cubicBezTo>
                  <a:pt x="898144" y="753599"/>
                  <a:pt x="899899" y="748688"/>
                  <a:pt x="902004" y="743074"/>
                </a:cubicBezTo>
                <a:cubicBezTo>
                  <a:pt x="904109" y="737461"/>
                  <a:pt x="905161" y="731847"/>
                  <a:pt x="905161" y="726234"/>
                </a:cubicBezTo>
                <a:lnTo>
                  <a:pt x="905161" y="722024"/>
                </a:lnTo>
                <a:cubicBezTo>
                  <a:pt x="909371" y="719217"/>
                  <a:pt x="911827" y="716410"/>
                  <a:pt x="912529" y="713604"/>
                </a:cubicBezTo>
                <a:cubicBezTo>
                  <a:pt x="913230" y="710797"/>
                  <a:pt x="912178" y="707289"/>
                  <a:pt x="909371" y="703079"/>
                </a:cubicBezTo>
                <a:cubicBezTo>
                  <a:pt x="906564" y="698869"/>
                  <a:pt x="904810" y="695360"/>
                  <a:pt x="904109" y="692553"/>
                </a:cubicBezTo>
                <a:cubicBezTo>
                  <a:pt x="903407" y="689747"/>
                  <a:pt x="903758" y="686238"/>
                  <a:pt x="905161" y="682028"/>
                </a:cubicBezTo>
                <a:lnTo>
                  <a:pt x="913581" y="671503"/>
                </a:lnTo>
                <a:lnTo>
                  <a:pt x="909371" y="669398"/>
                </a:lnTo>
                <a:close/>
                <a:moveTo>
                  <a:pt x="976732" y="722024"/>
                </a:moveTo>
                <a:cubicBezTo>
                  <a:pt x="958488" y="731847"/>
                  <a:pt x="941999" y="745530"/>
                  <a:pt x="927264" y="763072"/>
                </a:cubicBezTo>
                <a:cubicBezTo>
                  <a:pt x="912529" y="780614"/>
                  <a:pt x="902354" y="792893"/>
                  <a:pt x="896741" y="799910"/>
                </a:cubicBezTo>
                <a:cubicBezTo>
                  <a:pt x="898144" y="798506"/>
                  <a:pt x="898846" y="799208"/>
                  <a:pt x="898846" y="802015"/>
                </a:cubicBezTo>
                <a:cubicBezTo>
                  <a:pt x="901653" y="799208"/>
                  <a:pt x="906915" y="795700"/>
                  <a:pt x="914634" y="791490"/>
                </a:cubicBezTo>
                <a:cubicBezTo>
                  <a:pt x="922352" y="787280"/>
                  <a:pt x="927615" y="780965"/>
                  <a:pt x="930422" y="772545"/>
                </a:cubicBezTo>
                <a:lnTo>
                  <a:pt x="932526" y="770440"/>
                </a:lnTo>
                <a:cubicBezTo>
                  <a:pt x="943753" y="762019"/>
                  <a:pt x="952173" y="754301"/>
                  <a:pt x="957787" y="747284"/>
                </a:cubicBezTo>
                <a:cubicBezTo>
                  <a:pt x="966207" y="738864"/>
                  <a:pt x="972522" y="730444"/>
                  <a:pt x="976732" y="722024"/>
                </a:cubicBezTo>
                <a:close/>
                <a:moveTo>
                  <a:pt x="945033" y="795947"/>
                </a:moveTo>
                <a:lnTo>
                  <a:pt x="943052" y="797805"/>
                </a:lnTo>
                <a:cubicBezTo>
                  <a:pt x="943052" y="797805"/>
                  <a:pt x="943402" y="797805"/>
                  <a:pt x="944104" y="797805"/>
                </a:cubicBezTo>
                <a:lnTo>
                  <a:pt x="945033" y="795947"/>
                </a:lnTo>
                <a:close/>
                <a:moveTo>
                  <a:pt x="1105139" y="865166"/>
                </a:moveTo>
                <a:cubicBezTo>
                  <a:pt x="1086895" y="872182"/>
                  <a:pt x="1072160" y="879901"/>
                  <a:pt x="1060933" y="888321"/>
                </a:cubicBezTo>
                <a:cubicBezTo>
                  <a:pt x="1055320" y="893934"/>
                  <a:pt x="1047952" y="897793"/>
                  <a:pt x="1038830" y="899899"/>
                </a:cubicBezTo>
                <a:cubicBezTo>
                  <a:pt x="1029708" y="902003"/>
                  <a:pt x="1023043" y="904459"/>
                  <a:pt x="1018832" y="907266"/>
                </a:cubicBezTo>
                <a:cubicBezTo>
                  <a:pt x="1017429" y="907266"/>
                  <a:pt x="1016026" y="906915"/>
                  <a:pt x="1014623" y="906214"/>
                </a:cubicBezTo>
                <a:cubicBezTo>
                  <a:pt x="1013219" y="905512"/>
                  <a:pt x="1012517" y="904459"/>
                  <a:pt x="1012517" y="903056"/>
                </a:cubicBezTo>
                <a:cubicBezTo>
                  <a:pt x="1011114" y="903056"/>
                  <a:pt x="1010062" y="902705"/>
                  <a:pt x="1009360" y="902003"/>
                </a:cubicBezTo>
                <a:cubicBezTo>
                  <a:pt x="1008658" y="901302"/>
                  <a:pt x="1007606" y="900951"/>
                  <a:pt x="1006202" y="900951"/>
                </a:cubicBezTo>
                <a:cubicBezTo>
                  <a:pt x="1006202" y="902354"/>
                  <a:pt x="1005852" y="903407"/>
                  <a:pt x="1005150" y="904109"/>
                </a:cubicBezTo>
                <a:cubicBezTo>
                  <a:pt x="1004448" y="904810"/>
                  <a:pt x="1004097" y="905863"/>
                  <a:pt x="1004097" y="907266"/>
                </a:cubicBezTo>
                <a:cubicBezTo>
                  <a:pt x="1006904" y="911476"/>
                  <a:pt x="1006553" y="914283"/>
                  <a:pt x="1003045" y="915686"/>
                </a:cubicBezTo>
                <a:cubicBezTo>
                  <a:pt x="999537" y="917089"/>
                  <a:pt x="997081" y="917791"/>
                  <a:pt x="995677" y="917791"/>
                </a:cubicBezTo>
                <a:cubicBezTo>
                  <a:pt x="994274" y="919195"/>
                  <a:pt x="990064" y="919896"/>
                  <a:pt x="983047" y="919896"/>
                </a:cubicBezTo>
                <a:cubicBezTo>
                  <a:pt x="980240" y="919896"/>
                  <a:pt x="978837" y="920598"/>
                  <a:pt x="978837" y="922001"/>
                </a:cubicBezTo>
                <a:cubicBezTo>
                  <a:pt x="977434" y="927615"/>
                  <a:pt x="973925" y="930421"/>
                  <a:pt x="968312" y="930421"/>
                </a:cubicBezTo>
                <a:cubicBezTo>
                  <a:pt x="962699" y="930421"/>
                  <a:pt x="959190" y="931123"/>
                  <a:pt x="957787" y="932526"/>
                </a:cubicBezTo>
                <a:cubicBezTo>
                  <a:pt x="945157" y="938140"/>
                  <a:pt x="929018" y="940946"/>
                  <a:pt x="909371" y="940946"/>
                </a:cubicBezTo>
                <a:cubicBezTo>
                  <a:pt x="903758" y="946560"/>
                  <a:pt x="898144" y="949367"/>
                  <a:pt x="892531" y="949367"/>
                </a:cubicBezTo>
                <a:cubicBezTo>
                  <a:pt x="886918" y="950770"/>
                  <a:pt x="880602" y="952173"/>
                  <a:pt x="873586" y="953577"/>
                </a:cubicBezTo>
                <a:cubicBezTo>
                  <a:pt x="866569" y="954980"/>
                  <a:pt x="858851" y="955682"/>
                  <a:pt x="850431" y="955682"/>
                </a:cubicBezTo>
                <a:cubicBezTo>
                  <a:pt x="849027" y="958488"/>
                  <a:pt x="848325" y="964102"/>
                  <a:pt x="848325" y="972522"/>
                </a:cubicBezTo>
                <a:cubicBezTo>
                  <a:pt x="846922" y="975329"/>
                  <a:pt x="846220" y="980240"/>
                  <a:pt x="846220" y="987257"/>
                </a:cubicBezTo>
                <a:cubicBezTo>
                  <a:pt x="846220" y="992870"/>
                  <a:pt x="848325" y="997782"/>
                  <a:pt x="852536" y="1001992"/>
                </a:cubicBezTo>
                <a:cubicBezTo>
                  <a:pt x="853939" y="1001992"/>
                  <a:pt x="854640" y="1003045"/>
                  <a:pt x="854640" y="1005150"/>
                </a:cubicBezTo>
                <a:cubicBezTo>
                  <a:pt x="854640" y="1007255"/>
                  <a:pt x="853939" y="1009009"/>
                  <a:pt x="852536" y="1010412"/>
                </a:cubicBezTo>
                <a:cubicBezTo>
                  <a:pt x="846922" y="1014622"/>
                  <a:pt x="846220" y="1017429"/>
                  <a:pt x="850431" y="1018832"/>
                </a:cubicBezTo>
                <a:cubicBezTo>
                  <a:pt x="853237" y="1021639"/>
                  <a:pt x="854640" y="1024446"/>
                  <a:pt x="854640" y="1027253"/>
                </a:cubicBezTo>
                <a:cubicBezTo>
                  <a:pt x="858851" y="1044093"/>
                  <a:pt x="861657" y="1056021"/>
                  <a:pt x="863061" y="1063038"/>
                </a:cubicBezTo>
                <a:cubicBezTo>
                  <a:pt x="865867" y="1077071"/>
                  <a:pt x="867271" y="1087597"/>
                  <a:pt x="867271" y="1094613"/>
                </a:cubicBezTo>
                <a:cubicBezTo>
                  <a:pt x="868674" y="1098823"/>
                  <a:pt x="869025" y="1103033"/>
                  <a:pt x="868323" y="1107243"/>
                </a:cubicBezTo>
                <a:cubicBezTo>
                  <a:pt x="867621" y="1111453"/>
                  <a:pt x="867972" y="1115664"/>
                  <a:pt x="869376" y="1119874"/>
                </a:cubicBezTo>
                <a:cubicBezTo>
                  <a:pt x="872182" y="1119874"/>
                  <a:pt x="874989" y="1118470"/>
                  <a:pt x="877796" y="1115664"/>
                </a:cubicBezTo>
                <a:cubicBezTo>
                  <a:pt x="889023" y="1110050"/>
                  <a:pt x="902354" y="1103033"/>
                  <a:pt x="917791" y="1094613"/>
                </a:cubicBezTo>
                <a:cubicBezTo>
                  <a:pt x="933228" y="1086193"/>
                  <a:pt x="950068" y="1077773"/>
                  <a:pt x="968312" y="1069353"/>
                </a:cubicBezTo>
                <a:cubicBezTo>
                  <a:pt x="979539" y="1060933"/>
                  <a:pt x="999185" y="1049706"/>
                  <a:pt x="1027253" y="1035673"/>
                </a:cubicBezTo>
                <a:lnTo>
                  <a:pt x="1075668" y="1008307"/>
                </a:lnTo>
                <a:cubicBezTo>
                  <a:pt x="1084088" y="1005501"/>
                  <a:pt x="1091456" y="1000940"/>
                  <a:pt x="1097771" y="994625"/>
                </a:cubicBezTo>
                <a:cubicBezTo>
                  <a:pt x="1104086" y="988310"/>
                  <a:pt x="1106542" y="979539"/>
                  <a:pt x="1105139" y="968312"/>
                </a:cubicBezTo>
                <a:lnTo>
                  <a:pt x="1105139" y="947262"/>
                </a:lnTo>
                <a:cubicBezTo>
                  <a:pt x="1105139" y="924808"/>
                  <a:pt x="1104437" y="907968"/>
                  <a:pt x="1103033" y="896741"/>
                </a:cubicBezTo>
                <a:cubicBezTo>
                  <a:pt x="1105840" y="884111"/>
                  <a:pt x="1106542" y="873586"/>
                  <a:pt x="1105139" y="865166"/>
                </a:cubicBezTo>
                <a:close/>
                <a:moveTo>
                  <a:pt x="688344" y="1037778"/>
                </a:moveTo>
                <a:cubicBezTo>
                  <a:pt x="686940" y="1039181"/>
                  <a:pt x="686238" y="1041286"/>
                  <a:pt x="686238" y="1044093"/>
                </a:cubicBezTo>
                <a:cubicBezTo>
                  <a:pt x="684835" y="1046899"/>
                  <a:pt x="684133" y="1051811"/>
                  <a:pt x="684133" y="1058828"/>
                </a:cubicBezTo>
                <a:cubicBezTo>
                  <a:pt x="684133" y="1058828"/>
                  <a:pt x="684133" y="1059179"/>
                  <a:pt x="684133" y="1059880"/>
                </a:cubicBezTo>
                <a:cubicBezTo>
                  <a:pt x="684133" y="1060582"/>
                  <a:pt x="684133" y="1060933"/>
                  <a:pt x="684133" y="1060933"/>
                </a:cubicBezTo>
                <a:cubicBezTo>
                  <a:pt x="682730" y="1066546"/>
                  <a:pt x="679222" y="1074966"/>
                  <a:pt x="673608" y="1086193"/>
                </a:cubicBezTo>
                <a:cubicBezTo>
                  <a:pt x="672205" y="1087597"/>
                  <a:pt x="672205" y="1089702"/>
                  <a:pt x="673608" y="1092508"/>
                </a:cubicBezTo>
                <a:lnTo>
                  <a:pt x="669398" y="1100928"/>
                </a:lnTo>
                <a:cubicBezTo>
                  <a:pt x="666591" y="1100928"/>
                  <a:pt x="665188" y="1102332"/>
                  <a:pt x="665188" y="1105138"/>
                </a:cubicBezTo>
                <a:cubicBezTo>
                  <a:pt x="666591" y="1106542"/>
                  <a:pt x="667293" y="1108647"/>
                  <a:pt x="667293" y="1111453"/>
                </a:cubicBezTo>
                <a:cubicBezTo>
                  <a:pt x="667293" y="1114260"/>
                  <a:pt x="666241" y="1117418"/>
                  <a:pt x="664136" y="1120926"/>
                </a:cubicBezTo>
                <a:cubicBezTo>
                  <a:pt x="662031" y="1124435"/>
                  <a:pt x="661680" y="1127592"/>
                  <a:pt x="663083" y="1130399"/>
                </a:cubicBezTo>
                <a:lnTo>
                  <a:pt x="660978" y="1136714"/>
                </a:lnTo>
                <a:cubicBezTo>
                  <a:pt x="660978" y="1142327"/>
                  <a:pt x="660276" y="1146537"/>
                  <a:pt x="658873" y="1149344"/>
                </a:cubicBezTo>
                <a:lnTo>
                  <a:pt x="656768" y="1157764"/>
                </a:lnTo>
                <a:lnTo>
                  <a:pt x="650453" y="1168289"/>
                </a:lnTo>
                <a:cubicBezTo>
                  <a:pt x="649050" y="1169693"/>
                  <a:pt x="648348" y="1171447"/>
                  <a:pt x="648348" y="1173552"/>
                </a:cubicBezTo>
                <a:cubicBezTo>
                  <a:pt x="648348" y="1175657"/>
                  <a:pt x="647646" y="1177411"/>
                  <a:pt x="646243" y="1178814"/>
                </a:cubicBezTo>
                <a:lnTo>
                  <a:pt x="642033" y="1183024"/>
                </a:lnTo>
                <a:cubicBezTo>
                  <a:pt x="642033" y="1192848"/>
                  <a:pt x="642735" y="1200566"/>
                  <a:pt x="644138" y="1206180"/>
                </a:cubicBezTo>
                <a:lnTo>
                  <a:pt x="646243" y="1212495"/>
                </a:lnTo>
                <a:cubicBezTo>
                  <a:pt x="646243" y="1218108"/>
                  <a:pt x="642735" y="1224423"/>
                  <a:pt x="635718" y="1231440"/>
                </a:cubicBezTo>
                <a:cubicBezTo>
                  <a:pt x="634315" y="1232843"/>
                  <a:pt x="633613" y="1234598"/>
                  <a:pt x="633613" y="1236703"/>
                </a:cubicBezTo>
                <a:cubicBezTo>
                  <a:pt x="633613" y="1238807"/>
                  <a:pt x="632911" y="1240562"/>
                  <a:pt x="631508" y="1241965"/>
                </a:cubicBezTo>
                <a:cubicBezTo>
                  <a:pt x="630105" y="1241965"/>
                  <a:pt x="629403" y="1243368"/>
                  <a:pt x="629403" y="1246175"/>
                </a:cubicBezTo>
                <a:cubicBezTo>
                  <a:pt x="625193" y="1248982"/>
                  <a:pt x="623088" y="1253894"/>
                  <a:pt x="623088" y="1260910"/>
                </a:cubicBezTo>
                <a:lnTo>
                  <a:pt x="627298" y="1258805"/>
                </a:lnTo>
                <a:cubicBezTo>
                  <a:pt x="635718" y="1253192"/>
                  <a:pt x="642033" y="1249684"/>
                  <a:pt x="646243" y="1248280"/>
                </a:cubicBezTo>
                <a:lnTo>
                  <a:pt x="656768" y="1227230"/>
                </a:lnTo>
                <a:lnTo>
                  <a:pt x="658873" y="1214600"/>
                </a:lnTo>
                <a:cubicBezTo>
                  <a:pt x="661680" y="1211793"/>
                  <a:pt x="663083" y="1209688"/>
                  <a:pt x="663083" y="1208285"/>
                </a:cubicBezTo>
                <a:lnTo>
                  <a:pt x="667293" y="1189339"/>
                </a:lnTo>
                <a:lnTo>
                  <a:pt x="673608" y="1176709"/>
                </a:lnTo>
                <a:cubicBezTo>
                  <a:pt x="673608" y="1172499"/>
                  <a:pt x="674310" y="1168991"/>
                  <a:pt x="675714" y="1166184"/>
                </a:cubicBezTo>
                <a:lnTo>
                  <a:pt x="677818" y="1164079"/>
                </a:lnTo>
                <a:lnTo>
                  <a:pt x="684133" y="1138819"/>
                </a:lnTo>
                <a:lnTo>
                  <a:pt x="684133" y="1134609"/>
                </a:lnTo>
                <a:cubicBezTo>
                  <a:pt x="685537" y="1126189"/>
                  <a:pt x="689747" y="1116365"/>
                  <a:pt x="696764" y="1105138"/>
                </a:cubicBezTo>
                <a:lnTo>
                  <a:pt x="694659" y="1100928"/>
                </a:lnTo>
                <a:lnTo>
                  <a:pt x="700974" y="1077773"/>
                </a:lnTo>
                <a:cubicBezTo>
                  <a:pt x="700974" y="1076370"/>
                  <a:pt x="702377" y="1074265"/>
                  <a:pt x="705184" y="1071458"/>
                </a:cubicBezTo>
                <a:lnTo>
                  <a:pt x="698869" y="1058828"/>
                </a:lnTo>
                <a:cubicBezTo>
                  <a:pt x="697465" y="1057425"/>
                  <a:pt x="695009" y="1054969"/>
                  <a:pt x="691501" y="1051460"/>
                </a:cubicBezTo>
                <a:cubicBezTo>
                  <a:pt x="687993" y="1047952"/>
                  <a:pt x="686940" y="1043391"/>
                  <a:pt x="688344" y="1037778"/>
                </a:cubicBezTo>
                <a:close/>
                <a:moveTo>
                  <a:pt x="715709" y="1090403"/>
                </a:moveTo>
                <a:lnTo>
                  <a:pt x="715709" y="1094613"/>
                </a:lnTo>
                <a:lnTo>
                  <a:pt x="709394" y="1121979"/>
                </a:lnTo>
                <a:cubicBezTo>
                  <a:pt x="707991" y="1127592"/>
                  <a:pt x="706587" y="1133907"/>
                  <a:pt x="705184" y="1140924"/>
                </a:cubicBezTo>
                <a:cubicBezTo>
                  <a:pt x="703780" y="1147941"/>
                  <a:pt x="702377" y="1154256"/>
                  <a:pt x="700974" y="1159869"/>
                </a:cubicBezTo>
                <a:cubicBezTo>
                  <a:pt x="700974" y="1161273"/>
                  <a:pt x="698869" y="1170394"/>
                  <a:pt x="694659" y="1187234"/>
                </a:cubicBezTo>
                <a:cubicBezTo>
                  <a:pt x="691852" y="1204075"/>
                  <a:pt x="690449" y="1215301"/>
                  <a:pt x="690449" y="1220915"/>
                </a:cubicBezTo>
                <a:lnTo>
                  <a:pt x="707289" y="1210390"/>
                </a:lnTo>
                <a:lnTo>
                  <a:pt x="747284" y="1193549"/>
                </a:lnTo>
                <a:cubicBezTo>
                  <a:pt x="766931" y="1178113"/>
                  <a:pt x="784473" y="1167588"/>
                  <a:pt x="799910" y="1161974"/>
                </a:cubicBezTo>
                <a:cubicBezTo>
                  <a:pt x="795700" y="1160571"/>
                  <a:pt x="791840" y="1158817"/>
                  <a:pt x="788332" y="1156712"/>
                </a:cubicBezTo>
                <a:cubicBezTo>
                  <a:pt x="784824" y="1154607"/>
                  <a:pt x="780263" y="1152852"/>
                  <a:pt x="774650" y="1151449"/>
                </a:cubicBezTo>
                <a:cubicBezTo>
                  <a:pt x="771843" y="1147239"/>
                  <a:pt x="767984" y="1143731"/>
                  <a:pt x="763072" y="1140924"/>
                </a:cubicBezTo>
                <a:cubicBezTo>
                  <a:pt x="758160" y="1138117"/>
                  <a:pt x="755003" y="1136012"/>
                  <a:pt x="753599" y="1134609"/>
                </a:cubicBezTo>
                <a:cubicBezTo>
                  <a:pt x="752196" y="1133205"/>
                  <a:pt x="749740" y="1131802"/>
                  <a:pt x="746232" y="1130399"/>
                </a:cubicBezTo>
                <a:cubicBezTo>
                  <a:pt x="742723" y="1128995"/>
                  <a:pt x="740267" y="1126890"/>
                  <a:pt x="738864" y="1124084"/>
                </a:cubicBezTo>
                <a:cubicBezTo>
                  <a:pt x="734654" y="1121277"/>
                  <a:pt x="731146" y="1117067"/>
                  <a:pt x="728339" y="1111453"/>
                </a:cubicBezTo>
                <a:cubicBezTo>
                  <a:pt x="725532" y="1105840"/>
                  <a:pt x="723427" y="1102332"/>
                  <a:pt x="722024" y="1100928"/>
                </a:cubicBezTo>
                <a:lnTo>
                  <a:pt x="715709" y="1090403"/>
                </a:lnTo>
                <a:close/>
                <a:moveTo>
                  <a:pt x="618878" y="1092508"/>
                </a:moveTo>
                <a:lnTo>
                  <a:pt x="612563" y="1098823"/>
                </a:lnTo>
                <a:lnTo>
                  <a:pt x="616773" y="1096718"/>
                </a:lnTo>
                <a:lnTo>
                  <a:pt x="618878" y="1092508"/>
                </a:lnTo>
                <a:close/>
                <a:moveTo>
                  <a:pt x="227080" y="506785"/>
                </a:moveTo>
                <a:cubicBezTo>
                  <a:pt x="225150" y="507136"/>
                  <a:pt x="223133" y="508013"/>
                  <a:pt x="221028" y="509416"/>
                </a:cubicBezTo>
                <a:cubicBezTo>
                  <a:pt x="219625" y="513626"/>
                  <a:pt x="216116" y="518538"/>
                  <a:pt x="210503" y="524151"/>
                </a:cubicBezTo>
                <a:cubicBezTo>
                  <a:pt x="206293" y="528361"/>
                  <a:pt x="204188" y="531168"/>
                  <a:pt x="204188" y="532572"/>
                </a:cubicBezTo>
                <a:cubicBezTo>
                  <a:pt x="204188" y="533975"/>
                  <a:pt x="206995" y="536782"/>
                  <a:pt x="212608" y="540992"/>
                </a:cubicBezTo>
                <a:cubicBezTo>
                  <a:pt x="209801" y="543798"/>
                  <a:pt x="207345" y="544149"/>
                  <a:pt x="205240" y="542044"/>
                </a:cubicBezTo>
                <a:cubicBezTo>
                  <a:pt x="203135" y="539939"/>
                  <a:pt x="201381" y="538887"/>
                  <a:pt x="199978" y="538887"/>
                </a:cubicBezTo>
                <a:cubicBezTo>
                  <a:pt x="197171" y="544500"/>
                  <a:pt x="192961" y="551166"/>
                  <a:pt x="187348" y="558884"/>
                </a:cubicBezTo>
                <a:cubicBezTo>
                  <a:pt x="181734" y="566603"/>
                  <a:pt x="177524" y="573269"/>
                  <a:pt x="174717" y="578882"/>
                </a:cubicBezTo>
                <a:cubicBezTo>
                  <a:pt x="171911" y="581689"/>
                  <a:pt x="171911" y="584495"/>
                  <a:pt x="174717" y="587302"/>
                </a:cubicBezTo>
                <a:cubicBezTo>
                  <a:pt x="176121" y="588706"/>
                  <a:pt x="175419" y="590811"/>
                  <a:pt x="172612" y="593617"/>
                </a:cubicBezTo>
                <a:lnTo>
                  <a:pt x="164192" y="599932"/>
                </a:lnTo>
                <a:cubicBezTo>
                  <a:pt x="162789" y="601336"/>
                  <a:pt x="161385" y="602739"/>
                  <a:pt x="159982" y="604142"/>
                </a:cubicBezTo>
                <a:cubicBezTo>
                  <a:pt x="158579" y="605546"/>
                  <a:pt x="158579" y="606949"/>
                  <a:pt x="159982" y="608353"/>
                </a:cubicBezTo>
                <a:cubicBezTo>
                  <a:pt x="164192" y="611159"/>
                  <a:pt x="163491" y="615369"/>
                  <a:pt x="157877" y="620983"/>
                </a:cubicBezTo>
                <a:cubicBezTo>
                  <a:pt x="155070" y="620983"/>
                  <a:pt x="153667" y="622386"/>
                  <a:pt x="153667" y="625193"/>
                </a:cubicBezTo>
                <a:cubicBezTo>
                  <a:pt x="148054" y="633613"/>
                  <a:pt x="144545" y="639928"/>
                  <a:pt x="143142" y="644138"/>
                </a:cubicBezTo>
                <a:cubicBezTo>
                  <a:pt x="141739" y="645541"/>
                  <a:pt x="138932" y="648348"/>
                  <a:pt x="134722" y="652558"/>
                </a:cubicBezTo>
                <a:cubicBezTo>
                  <a:pt x="130512" y="656768"/>
                  <a:pt x="132617" y="660978"/>
                  <a:pt x="141037" y="665188"/>
                </a:cubicBezTo>
                <a:lnTo>
                  <a:pt x="122092" y="682028"/>
                </a:lnTo>
                <a:cubicBezTo>
                  <a:pt x="127705" y="687642"/>
                  <a:pt x="127004" y="692553"/>
                  <a:pt x="119987" y="696763"/>
                </a:cubicBezTo>
                <a:cubicBezTo>
                  <a:pt x="118584" y="698167"/>
                  <a:pt x="116128" y="700973"/>
                  <a:pt x="112619" y="705184"/>
                </a:cubicBezTo>
                <a:cubicBezTo>
                  <a:pt x="109111" y="709394"/>
                  <a:pt x="108058" y="712902"/>
                  <a:pt x="109462" y="715709"/>
                </a:cubicBezTo>
                <a:cubicBezTo>
                  <a:pt x="109462" y="715709"/>
                  <a:pt x="109462" y="717112"/>
                  <a:pt x="109462" y="719919"/>
                </a:cubicBezTo>
                <a:cubicBezTo>
                  <a:pt x="106655" y="725532"/>
                  <a:pt x="104199" y="731146"/>
                  <a:pt x="102094" y="736759"/>
                </a:cubicBezTo>
                <a:cubicBezTo>
                  <a:pt x="99989" y="742373"/>
                  <a:pt x="97533" y="747986"/>
                  <a:pt x="94726" y="753599"/>
                </a:cubicBezTo>
                <a:cubicBezTo>
                  <a:pt x="93323" y="756406"/>
                  <a:pt x="92622" y="760616"/>
                  <a:pt x="92622" y="766229"/>
                </a:cubicBezTo>
                <a:lnTo>
                  <a:pt x="92622" y="776755"/>
                </a:lnTo>
                <a:cubicBezTo>
                  <a:pt x="88411" y="782368"/>
                  <a:pt x="84903" y="788683"/>
                  <a:pt x="82096" y="795700"/>
                </a:cubicBezTo>
                <a:cubicBezTo>
                  <a:pt x="79290" y="802717"/>
                  <a:pt x="78588" y="809733"/>
                  <a:pt x="79991" y="816750"/>
                </a:cubicBezTo>
                <a:lnTo>
                  <a:pt x="77886" y="820960"/>
                </a:lnTo>
                <a:cubicBezTo>
                  <a:pt x="77886" y="823767"/>
                  <a:pt x="77185" y="827626"/>
                  <a:pt x="75781" y="832538"/>
                </a:cubicBezTo>
                <a:cubicBezTo>
                  <a:pt x="74378" y="837449"/>
                  <a:pt x="75080" y="842010"/>
                  <a:pt x="77886" y="846220"/>
                </a:cubicBezTo>
                <a:lnTo>
                  <a:pt x="86306" y="837800"/>
                </a:lnTo>
                <a:cubicBezTo>
                  <a:pt x="87710" y="836397"/>
                  <a:pt x="88061" y="834994"/>
                  <a:pt x="87359" y="833590"/>
                </a:cubicBezTo>
                <a:cubicBezTo>
                  <a:pt x="86657" y="832187"/>
                  <a:pt x="87008" y="830784"/>
                  <a:pt x="88411" y="829380"/>
                </a:cubicBezTo>
                <a:cubicBezTo>
                  <a:pt x="89815" y="826573"/>
                  <a:pt x="90516" y="824468"/>
                  <a:pt x="90516" y="823065"/>
                </a:cubicBezTo>
                <a:cubicBezTo>
                  <a:pt x="90516" y="821662"/>
                  <a:pt x="89815" y="820258"/>
                  <a:pt x="88411" y="818855"/>
                </a:cubicBezTo>
                <a:cubicBezTo>
                  <a:pt x="92622" y="807628"/>
                  <a:pt x="96130" y="800612"/>
                  <a:pt x="98937" y="797805"/>
                </a:cubicBezTo>
                <a:cubicBezTo>
                  <a:pt x="101743" y="789385"/>
                  <a:pt x="103147" y="782368"/>
                  <a:pt x="103147" y="776755"/>
                </a:cubicBezTo>
                <a:cubicBezTo>
                  <a:pt x="104550" y="775351"/>
                  <a:pt x="105252" y="773597"/>
                  <a:pt x="105252" y="771492"/>
                </a:cubicBezTo>
                <a:cubicBezTo>
                  <a:pt x="105252" y="769387"/>
                  <a:pt x="105954" y="767633"/>
                  <a:pt x="107357" y="766229"/>
                </a:cubicBezTo>
                <a:cubicBezTo>
                  <a:pt x="110164" y="763423"/>
                  <a:pt x="112269" y="760265"/>
                  <a:pt x="113672" y="756757"/>
                </a:cubicBezTo>
                <a:cubicBezTo>
                  <a:pt x="115075" y="753248"/>
                  <a:pt x="116479" y="750091"/>
                  <a:pt x="117882" y="747284"/>
                </a:cubicBezTo>
                <a:lnTo>
                  <a:pt x="119987" y="743074"/>
                </a:lnTo>
                <a:cubicBezTo>
                  <a:pt x="122794" y="729041"/>
                  <a:pt x="126302" y="718516"/>
                  <a:pt x="130512" y="711499"/>
                </a:cubicBezTo>
                <a:cubicBezTo>
                  <a:pt x="133319" y="705885"/>
                  <a:pt x="136125" y="700623"/>
                  <a:pt x="138932" y="695711"/>
                </a:cubicBezTo>
                <a:cubicBezTo>
                  <a:pt x="141739" y="690799"/>
                  <a:pt x="144545" y="685537"/>
                  <a:pt x="147352" y="679923"/>
                </a:cubicBezTo>
                <a:cubicBezTo>
                  <a:pt x="157175" y="665890"/>
                  <a:pt x="164894" y="651856"/>
                  <a:pt x="170507" y="637823"/>
                </a:cubicBezTo>
                <a:cubicBezTo>
                  <a:pt x="173314" y="630806"/>
                  <a:pt x="176472" y="624842"/>
                  <a:pt x="179980" y="619930"/>
                </a:cubicBezTo>
                <a:cubicBezTo>
                  <a:pt x="183488" y="615018"/>
                  <a:pt x="186646" y="609054"/>
                  <a:pt x="189453" y="602037"/>
                </a:cubicBezTo>
                <a:cubicBezTo>
                  <a:pt x="192259" y="597827"/>
                  <a:pt x="195066" y="593266"/>
                  <a:pt x="197873" y="588355"/>
                </a:cubicBezTo>
                <a:cubicBezTo>
                  <a:pt x="200679" y="583443"/>
                  <a:pt x="204188" y="578882"/>
                  <a:pt x="208398" y="574672"/>
                </a:cubicBezTo>
                <a:cubicBezTo>
                  <a:pt x="209801" y="574672"/>
                  <a:pt x="210503" y="573620"/>
                  <a:pt x="210503" y="571515"/>
                </a:cubicBezTo>
                <a:cubicBezTo>
                  <a:pt x="210503" y="569410"/>
                  <a:pt x="211205" y="567655"/>
                  <a:pt x="212608" y="566252"/>
                </a:cubicBezTo>
                <a:cubicBezTo>
                  <a:pt x="215415" y="562042"/>
                  <a:pt x="216818" y="559937"/>
                  <a:pt x="216818" y="559937"/>
                </a:cubicBezTo>
                <a:cubicBezTo>
                  <a:pt x="218221" y="557130"/>
                  <a:pt x="220326" y="555025"/>
                  <a:pt x="223133" y="553622"/>
                </a:cubicBezTo>
                <a:cubicBezTo>
                  <a:pt x="225940" y="552219"/>
                  <a:pt x="227343" y="550815"/>
                  <a:pt x="227343" y="549412"/>
                </a:cubicBezTo>
                <a:cubicBezTo>
                  <a:pt x="228746" y="542395"/>
                  <a:pt x="234360" y="533975"/>
                  <a:pt x="244183" y="524151"/>
                </a:cubicBezTo>
                <a:cubicBezTo>
                  <a:pt x="245587" y="521345"/>
                  <a:pt x="245937" y="518538"/>
                  <a:pt x="245236" y="515731"/>
                </a:cubicBezTo>
                <a:cubicBezTo>
                  <a:pt x="244534" y="512925"/>
                  <a:pt x="242780" y="510820"/>
                  <a:pt x="239973" y="509416"/>
                </a:cubicBezTo>
                <a:cubicBezTo>
                  <a:pt x="238570" y="509416"/>
                  <a:pt x="236114" y="508715"/>
                  <a:pt x="232606" y="507311"/>
                </a:cubicBezTo>
                <a:cubicBezTo>
                  <a:pt x="230851" y="506610"/>
                  <a:pt x="229009" y="506434"/>
                  <a:pt x="227080" y="506785"/>
                </a:cubicBezTo>
                <a:close/>
                <a:moveTo>
                  <a:pt x="258918" y="907266"/>
                </a:moveTo>
                <a:lnTo>
                  <a:pt x="235763" y="924106"/>
                </a:lnTo>
                <a:cubicBezTo>
                  <a:pt x="237166" y="924106"/>
                  <a:pt x="237868" y="925510"/>
                  <a:pt x="237868" y="928316"/>
                </a:cubicBezTo>
                <a:lnTo>
                  <a:pt x="261023" y="911476"/>
                </a:lnTo>
                <a:lnTo>
                  <a:pt x="258918" y="907266"/>
                </a:lnTo>
                <a:close/>
                <a:moveTo>
                  <a:pt x="1100929" y="1291433"/>
                </a:moveTo>
                <a:cubicBezTo>
                  <a:pt x="1099525" y="1290731"/>
                  <a:pt x="1098823" y="1291082"/>
                  <a:pt x="1098823" y="1292486"/>
                </a:cubicBezTo>
                <a:cubicBezTo>
                  <a:pt x="1097420" y="1295292"/>
                  <a:pt x="1093912" y="1299502"/>
                  <a:pt x="1088298" y="1305116"/>
                </a:cubicBezTo>
                <a:lnTo>
                  <a:pt x="1081983" y="1317746"/>
                </a:lnTo>
                <a:cubicBezTo>
                  <a:pt x="1067949" y="1323359"/>
                  <a:pt x="1060231" y="1328271"/>
                  <a:pt x="1058828" y="1332481"/>
                </a:cubicBezTo>
                <a:cubicBezTo>
                  <a:pt x="1058828" y="1336691"/>
                  <a:pt x="1056723" y="1339849"/>
                  <a:pt x="1052513" y="1341954"/>
                </a:cubicBezTo>
                <a:cubicBezTo>
                  <a:pt x="1048303" y="1344059"/>
                  <a:pt x="1045496" y="1345813"/>
                  <a:pt x="1044093" y="1347216"/>
                </a:cubicBezTo>
                <a:cubicBezTo>
                  <a:pt x="1042689" y="1351426"/>
                  <a:pt x="1039181" y="1354584"/>
                  <a:pt x="1033568" y="1356689"/>
                </a:cubicBezTo>
                <a:cubicBezTo>
                  <a:pt x="1027954" y="1358794"/>
                  <a:pt x="1024446" y="1360548"/>
                  <a:pt x="1023043" y="1361952"/>
                </a:cubicBezTo>
                <a:cubicBezTo>
                  <a:pt x="1014623" y="1368968"/>
                  <a:pt x="1005150" y="1378441"/>
                  <a:pt x="994625" y="1390369"/>
                </a:cubicBezTo>
                <a:cubicBezTo>
                  <a:pt x="984100" y="1402298"/>
                  <a:pt x="976030" y="1411069"/>
                  <a:pt x="970417" y="1416682"/>
                </a:cubicBezTo>
                <a:lnTo>
                  <a:pt x="968312" y="1420892"/>
                </a:lnTo>
                <a:lnTo>
                  <a:pt x="983047" y="1425102"/>
                </a:lnTo>
                <a:cubicBezTo>
                  <a:pt x="984450" y="1425102"/>
                  <a:pt x="985854" y="1425804"/>
                  <a:pt x="987257" y="1427207"/>
                </a:cubicBezTo>
                <a:cubicBezTo>
                  <a:pt x="988660" y="1428611"/>
                  <a:pt x="989362" y="1430014"/>
                  <a:pt x="989362" y="1431417"/>
                </a:cubicBezTo>
                <a:cubicBezTo>
                  <a:pt x="990766" y="1432821"/>
                  <a:pt x="992169" y="1434224"/>
                  <a:pt x="993572" y="1435627"/>
                </a:cubicBezTo>
                <a:cubicBezTo>
                  <a:pt x="994975" y="1437031"/>
                  <a:pt x="997081" y="1437732"/>
                  <a:pt x="999887" y="1437732"/>
                </a:cubicBezTo>
                <a:cubicBezTo>
                  <a:pt x="1002694" y="1440539"/>
                  <a:pt x="1006904" y="1444398"/>
                  <a:pt x="1012517" y="1449310"/>
                </a:cubicBezTo>
                <a:cubicBezTo>
                  <a:pt x="1018131" y="1454222"/>
                  <a:pt x="1022341" y="1459484"/>
                  <a:pt x="1025147" y="1465098"/>
                </a:cubicBezTo>
                <a:cubicBezTo>
                  <a:pt x="1026551" y="1469308"/>
                  <a:pt x="1030761" y="1472816"/>
                  <a:pt x="1037778" y="1475623"/>
                </a:cubicBezTo>
                <a:cubicBezTo>
                  <a:pt x="1044795" y="1478429"/>
                  <a:pt x="1049706" y="1481236"/>
                  <a:pt x="1052513" y="1484043"/>
                </a:cubicBezTo>
                <a:cubicBezTo>
                  <a:pt x="1052513" y="1485446"/>
                  <a:pt x="1054618" y="1488253"/>
                  <a:pt x="1058828" y="1492463"/>
                </a:cubicBezTo>
                <a:cubicBezTo>
                  <a:pt x="1061634" y="1502286"/>
                  <a:pt x="1067599" y="1508952"/>
                  <a:pt x="1076721" y="1512461"/>
                </a:cubicBezTo>
                <a:cubicBezTo>
                  <a:pt x="1085842" y="1515969"/>
                  <a:pt x="1094613" y="1515618"/>
                  <a:pt x="1103033" y="1511408"/>
                </a:cubicBezTo>
                <a:cubicBezTo>
                  <a:pt x="1105840" y="1502988"/>
                  <a:pt x="1107244" y="1496673"/>
                  <a:pt x="1107244" y="1492463"/>
                </a:cubicBezTo>
                <a:lnTo>
                  <a:pt x="1105139" y="1395632"/>
                </a:lnTo>
                <a:lnTo>
                  <a:pt x="1105139" y="1366161"/>
                </a:lnTo>
                <a:cubicBezTo>
                  <a:pt x="1105139" y="1359145"/>
                  <a:pt x="1104787" y="1350023"/>
                  <a:pt x="1104086" y="1338796"/>
                </a:cubicBezTo>
                <a:cubicBezTo>
                  <a:pt x="1103385" y="1327569"/>
                  <a:pt x="1103735" y="1314238"/>
                  <a:pt x="1105139" y="1298801"/>
                </a:cubicBezTo>
                <a:cubicBezTo>
                  <a:pt x="1103735" y="1294591"/>
                  <a:pt x="1102332" y="1292135"/>
                  <a:pt x="1100929" y="1291433"/>
                </a:cubicBezTo>
                <a:close/>
                <a:moveTo>
                  <a:pt x="863061" y="1460888"/>
                </a:moveTo>
                <a:cubicBezTo>
                  <a:pt x="861657" y="1463694"/>
                  <a:pt x="858149" y="1467904"/>
                  <a:pt x="852536" y="1473518"/>
                </a:cubicBezTo>
                <a:cubicBezTo>
                  <a:pt x="858149" y="1476325"/>
                  <a:pt x="862359" y="1473518"/>
                  <a:pt x="865166" y="1465098"/>
                </a:cubicBezTo>
                <a:lnTo>
                  <a:pt x="863061" y="1460888"/>
                </a:lnTo>
                <a:close/>
                <a:moveTo>
                  <a:pt x="1052513" y="231553"/>
                </a:moveTo>
                <a:cubicBezTo>
                  <a:pt x="1048303" y="231553"/>
                  <a:pt x="1045496" y="232255"/>
                  <a:pt x="1044093" y="233658"/>
                </a:cubicBezTo>
                <a:lnTo>
                  <a:pt x="1037778" y="237868"/>
                </a:lnTo>
                <a:cubicBezTo>
                  <a:pt x="1037778" y="239271"/>
                  <a:pt x="1036374" y="239973"/>
                  <a:pt x="1033568" y="239973"/>
                </a:cubicBezTo>
                <a:cubicBezTo>
                  <a:pt x="1032164" y="242780"/>
                  <a:pt x="1027253" y="246288"/>
                  <a:pt x="1018832" y="250498"/>
                </a:cubicBezTo>
                <a:cubicBezTo>
                  <a:pt x="1021639" y="253305"/>
                  <a:pt x="1023744" y="254708"/>
                  <a:pt x="1025147" y="254708"/>
                </a:cubicBezTo>
                <a:lnTo>
                  <a:pt x="1052513" y="235763"/>
                </a:lnTo>
                <a:lnTo>
                  <a:pt x="1052513" y="231553"/>
                </a:lnTo>
                <a:close/>
                <a:moveTo>
                  <a:pt x="1071458" y="311544"/>
                </a:moveTo>
                <a:lnTo>
                  <a:pt x="1067248" y="347329"/>
                </a:lnTo>
                <a:lnTo>
                  <a:pt x="1065143" y="347329"/>
                </a:lnTo>
                <a:lnTo>
                  <a:pt x="1063038" y="332594"/>
                </a:lnTo>
                <a:cubicBezTo>
                  <a:pt x="1065845" y="321367"/>
                  <a:pt x="1062336" y="317859"/>
                  <a:pt x="1052513" y="322069"/>
                </a:cubicBezTo>
                <a:cubicBezTo>
                  <a:pt x="1048303" y="326279"/>
                  <a:pt x="1042339" y="330138"/>
                  <a:pt x="1034620" y="333647"/>
                </a:cubicBezTo>
                <a:cubicBezTo>
                  <a:pt x="1026902" y="337155"/>
                  <a:pt x="1020236" y="340313"/>
                  <a:pt x="1014623" y="343119"/>
                </a:cubicBezTo>
                <a:cubicBezTo>
                  <a:pt x="1009009" y="347329"/>
                  <a:pt x="1002343" y="352241"/>
                  <a:pt x="994625" y="357854"/>
                </a:cubicBezTo>
                <a:cubicBezTo>
                  <a:pt x="986906" y="363468"/>
                  <a:pt x="978135" y="369783"/>
                  <a:pt x="968312" y="376800"/>
                </a:cubicBezTo>
                <a:cubicBezTo>
                  <a:pt x="968312" y="376800"/>
                  <a:pt x="957787" y="387325"/>
                  <a:pt x="936737" y="408375"/>
                </a:cubicBezTo>
                <a:cubicBezTo>
                  <a:pt x="919896" y="422409"/>
                  <a:pt x="903758" y="441354"/>
                  <a:pt x="888321" y="465211"/>
                </a:cubicBezTo>
                <a:cubicBezTo>
                  <a:pt x="886918" y="466614"/>
                  <a:pt x="886216" y="470123"/>
                  <a:pt x="886216" y="475736"/>
                </a:cubicBezTo>
                <a:lnTo>
                  <a:pt x="869376" y="503101"/>
                </a:lnTo>
                <a:cubicBezTo>
                  <a:pt x="865166" y="512925"/>
                  <a:pt x="860956" y="523450"/>
                  <a:pt x="856746" y="534677"/>
                </a:cubicBezTo>
                <a:cubicBezTo>
                  <a:pt x="852536" y="545903"/>
                  <a:pt x="851132" y="557130"/>
                  <a:pt x="852536" y="568357"/>
                </a:cubicBezTo>
                <a:cubicBezTo>
                  <a:pt x="853939" y="578180"/>
                  <a:pt x="854640" y="589056"/>
                  <a:pt x="854640" y="600985"/>
                </a:cubicBezTo>
                <a:cubicBezTo>
                  <a:pt x="854640" y="612913"/>
                  <a:pt x="854640" y="621684"/>
                  <a:pt x="854640" y="627298"/>
                </a:cubicBezTo>
                <a:cubicBezTo>
                  <a:pt x="861657" y="623088"/>
                  <a:pt x="866569" y="620983"/>
                  <a:pt x="869376" y="620983"/>
                </a:cubicBezTo>
                <a:cubicBezTo>
                  <a:pt x="901653" y="601336"/>
                  <a:pt x="922703" y="589407"/>
                  <a:pt x="932526" y="585197"/>
                </a:cubicBezTo>
                <a:cubicBezTo>
                  <a:pt x="938140" y="580987"/>
                  <a:pt x="946209" y="575725"/>
                  <a:pt x="956734" y="569410"/>
                </a:cubicBezTo>
                <a:cubicBezTo>
                  <a:pt x="967259" y="563094"/>
                  <a:pt x="976030" y="556429"/>
                  <a:pt x="983047" y="549412"/>
                </a:cubicBezTo>
                <a:lnTo>
                  <a:pt x="1008307" y="522046"/>
                </a:lnTo>
                <a:lnTo>
                  <a:pt x="1008307" y="532572"/>
                </a:lnTo>
                <a:cubicBezTo>
                  <a:pt x="1009711" y="533975"/>
                  <a:pt x="1011114" y="533975"/>
                  <a:pt x="1012517" y="532572"/>
                </a:cubicBezTo>
                <a:cubicBezTo>
                  <a:pt x="1033568" y="517135"/>
                  <a:pt x="1048303" y="502400"/>
                  <a:pt x="1056723" y="488366"/>
                </a:cubicBezTo>
                <a:cubicBezTo>
                  <a:pt x="1062336" y="482753"/>
                  <a:pt x="1067248" y="481349"/>
                  <a:pt x="1071458" y="484156"/>
                </a:cubicBezTo>
                <a:cubicBezTo>
                  <a:pt x="1081282" y="491173"/>
                  <a:pt x="1093912" y="494681"/>
                  <a:pt x="1109348" y="494681"/>
                </a:cubicBezTo>
                <a:cubicBezTo>
                  <a:pt x="1109348" y="494681"/>
                  <a:pt x="1110401" y="494330"/>
                  <a:pt x="1112506" y="493629"/>
                </a:cubicBezTo>
                <a:cubicBezTo>
                  <a:pt x="1114611" y="492927"/>
                  <a:pt x="1116365" y="493278"/>
                  <a:pt x="1117769" y="494681"/>
                </a:cubicBezTo>
                <a:lnTo>
                  <a:pt x="1115664" y="435740"/>
                </a:lnTo>
                <a:lnTo>
                  <a:pt x="1117769" y="378905"/>
                </a:lnTo>
                <a:cubicBezTo>
                  <a:pt x="1117769" y="373291"/>
                  <a:pt x="1116365" y="367327"/>
                  <a:pt x="1113559" y="361012"/>
                </a:cubicBezTo>
                <a:cubicBezTo>
                  <a:pt x="1110752" y="354697"/>
                  <a:pt x="1109348" y="350838"/>
                  <a:pt x="1109348" y="349434"/>
                </a:cubicBezTo>
                <a:cubicBezTo>
                  <a:pt x="1109348" y="348031"/>
                  <a:pt x="1107594" y="346979"/>
                  <a:pt x="1104086" y="346277"/>
                </a:cubicBezTo>
                <a:cubicBezTo>
                  <a:pt x="1100577" y="345575"/>
                  <a:pt x="1097420" y="344523"/>
                  <a:pt x="1094613" y="343119"/>
                </a:cubicBezTo>
                <a:cubicBezTo>
                  <a:pt x="1084790" y="340313"/>
                  <a:pt x="1079878" y="334699"/>
                  <a:pt x="1079878" y="326279"/>
                </a:cubicBezTo>
                <a:cubicBezTo>
                  <a:pt x="1079878" y="323472"/>
                  <a:pt x="1079177" y="321017"/>
                  <a:pt x="1077773" y="318911"/>
                </a:cubicBezTo>
                <a:cubicBezTo>
                  <a:pt x="1076370" y="316807"/>
                  <a:pt x="1074967" y="314351"/>
                  <a:pt x="1073563" y="311544"/>
                </a:cubicBezTo>
                <a:lnTo>
                  <a:pt x="1071458" y="311544"/>
                </a:lnTo>
                <a:close/>
                <a:moveTo>
                  <a:pt x="1111454" y="618878"/>
                </a:moveTo>
                <a:cubicBezTo>
                  <a:pt x="1100227" y="632911"/>
                  <a:pt x="1088298" y="642735"/>
                  <a:pt x="1075668" y="648348"/>
                </a:cubicBezTo>
                <a:cubicBezTo>
                  <a:pt x="1071458" y="651155"/>
                  <a:pt x="1068301" y="655014"/>
                  <a:pt x="1066196" y="659926"/>
                </a:cubicBezTo>
                <a:cubicBezTo>
                  <a:pt x="1064090" y="664837"/>
                  <a:pt x="1061634" y="668697"/>
                  <a:pt x="1058828" y="671503"/>
                </a:cubicBezTo>
                <a:cubicBezTo>
                  <a:pt x="1043391" y="689747"/>
                  <a:pt x="1026551" y="706587"/>
                  <a:pt x="1008307" y="722024"/>
                </a:cubicBezTo>
                <a:cubicBezTo>
                  <a:pt x="1002694" y="733251"/>
                  <a:pt x="997081" y="741671"/>
                  <a:pt x="991467" y="747284"/>
                </a:cubicBezTo>
                <a:cubicBezTo>
                  <a:pt x="990064" y="750091"/>
                  <a:pt x="988310" y="752547"/>
                  <a:pt x="986204" y="754652"/>
                </a:cubicBezTo>
                <a:cubicBezTo>
                  <a:pt x="984100" y="756757"/>
                  <a:pt x="982345" y="757809"/>
                  <a:pt x="980942" y="757809"/>
                </a:cubicBezTo>
                <a:lnTo>
                  <a:pt x="980942" y="759914"/>
                </a:lnTo>
                <a:lnTo>
                  <a:pt x="1001992" y="755704"/>
                </a:lnTo>
                <a:cubicBezTo>
                  <a:pt x="994975" y="762721"/>
                  <a:pt x="985152" y="769387"/>
                  <a:pt x="972522" y="775702"/>
                </a:cubicBezTo>
                <a:cubicBezTo>
                  <a:pt x="966207" y="778860"/>
                  <a:pt x="960594" y="782280"/>
                  <a:pt x="955682" y="785964"/>
                </a:cubicBezTo>
                <a:lnTo>
                  <a:pt x="945390" y="795613"/>
                </a:lnTo>
                <a:lnTo>
                  <a:pt x="976206" y="784122"/>
                </a:lnTo>
                <a:cubicBezTo>
                  <a:pt x="985678" y="779912"/>
                  <a:pt x="994274" y="775351"/>
                  <a:pt x="1001992" y="770440"/>
                </a:cubicBezTo>
                <a:lnTo>
                  <a:pt x="1010412" y="766229"/>
                </a:lnTo>
                <a:cubicBezTo>
                  <a:pt x="1011816" y="767633"/>
                  <a:pt x="1015324" y="768334"/>
                  <a:pt x="1020938" y="768334"/>
                </a:cubicBezTo>
                <a:cubicBezTo>
                  <a:pt x="1036374" y="768334"/>
                  <a:pt x="1046198" y="764124"/>
                  <a:pt x="1050408" y="755704"/>
                </a:cubicBezTo>
                <a:lnTo>
                  <a:pt x="1039883" y="751494"/>
                </a:lnTo>
                <a:cubicBezTo>
                  <a:pt x="1041286" y="751494"/>
                  <a:pt x="1041988" y="748337"/>
                  <a:pt x="1041988" y="742022"/>
                </a:cubicBezTo>
                <a:cubicBezTo>
                  <a:pt x="1041988" y="735706"/>
                  <a:pt x="1044795" y="731146"/>
                  <a:pt x="1050408" y="728339"/>
                </a:cubicBezTo>
                <a:cubicBezTo>
                  <a:pt x="1047601" y="740969"/>
                  <a:pt x="1051811" y="745881"/>
                  <a:pt x="1063038" y="743074"/>
                </a:cubicBezTo>
                <a:cubicBezTo>
                  <a:pt x="1063038" y="748688"/>
                  <a:pt x="1064792" y="752196"/>
                  <a:pt x="1068301" y="753599"/>
                </a:cubicBezTo>
                <a:cubicBezTo>
                  <a:pt x="1071809" y="755003"/>
                  <a:pt x="1074265" y="755704"/>
                  <a:pt x="1075668" y="755704"/>
                </a:cubicBezTo>
                <a:lnTo>
                  <a:pt x="1111454" y="764124"/>
                </a:lnTo>
                <a:lnTo>
                  <a:pt x="1111454" y="715709"/>
                </a:lnTo>
                <a:cubicBezTo>
                  <a:pt x="1111454" y="705885"/>
                  <a:pt x="1111103" y="692904"/>
                  <a:pt x="1110401" y="676766"/>
                </a:cubicBezTo>
                <a:cubicBezTo>
                  <a:pt x="1109700" y="660627"/>
                  <a:pt x="1110050" y="641331"/>
                  <a:pt x="1111454" y="618878"/>
                </a:cubicBezTo>
                <a:close/>
                <a:moveTo>
                  <a:pt x="1660865" y="686238"/>
                </a:moveTo>
                <a:lnTo>
                  <a:pt x="1656655" y="694658"/>
                </a:lnTo>
                <a:cubicBezTo>
                  <a:pt x="1656655" y="697465"/>
                  <a:pt x="1655251" y="700973"/>
                  <a:pt x="1652445" y="705184"/>
                </a:cubicBezTo>
                <a:cubicBezTo>
                  <a:pt x="1652445" y="700973"/>
                  <a:pt x="1651744" y="697816"/>
                  <a:pt x="1650340" y="695711"/>
                </a:cubicBezTo>
                <a:cubicBezTo>
                  <a:pt x="1648936" y="693606"/>
                  <a:pt x="1647534" y="691150"/>
                  <a:pt x="1646130" y="688343"/>
                </a:cubicBezTo>
                <a:cubicBezTo>
                  <a:pt x="1643323" y="689747"/>
                  <a:pt x="1639464" y="691150"/>
                  <a:pt x="1634552" y="692553"/>
                </a:cubicBezTo>
                <a:cubicBezTo>
                  <a:pt x="1629641" y="693957"/>
                  <a:pt x="1626483" y="696062"/>
                  <a:pt x="1625080" y="698869"/>
                </a:cubicBezTo>
                <a:cubicBezTo>
                  <a:pt x="1623676" y="700272"/>
                  <a:pt x="1620870" y="701675"/>
                  <a:pt x="1616660" y="703079"/>
                </a:cubicBezTo>
                <a:cubicBezTo>
                  <a:pt x="1612449" y="704482"/>
                  <a:pt x="1609643" y="705184"/>
                  <a:pt x="1608239" y="705184"/>
                </a:cubicBezTo>
                <a:cubicBezTo>
                  <a:pt x="1604030" y="707990"/>
                  <a:pt x="1597363" y="711499"/>
                  <a:pt x="1588242" y="715709"/>
                </a:cubicBezTo>
                <a:cubicBezTo>
                  <a:pt x="1579120" y="719919"/>
                  <a:pt x="1571050" y="722726"/>
                  <a:pt x="1564034" y="724129"/>
                </a:cubicBezTo>
                <a:cubicBezTo>
                  <a:pt x="1559824" y="724129"/>
                  <a:pt x="1555263" y="725883"/>
                  <a:pt x="1550351" y="729391"/>
                </a:cubicBezTo>
                <a:cubicBezTo>
                  <a:pt x="1545440" y="732900"/>
                  <a:pt x="1541580" y="735356"/>
                  <a:pt x="1538774" y="736759"/>
                </a:cubicBezTo>
                <a:cubicBezTo>
                  <a:pt x="1534564" y="739566"/>
                  <a:pt x="1528248" y="742022"/>
                  <a:pt x="1519828" y="744127"/>
                </a:cubicBezTo>
                <a:cubicBezTo>
                  <a:pt x="1511408" y="746232"/>
                  <a:pt x="1505093" y="747986"/>
                  <a:pt x="1500883" y="749389"/>
                </a:cubicBezTo>
                <a:lnTo>
                  <a:pt x="1494568" y="751494"/>
                </a:lnTo>
                <a:cubicBezTo>
                  <a:pt x="1491762" y="754301"/>
                  <a:pt x="1484744" y="757108"/>
                  <a:pt x="1473518" y="759914"/>
                </a:cubicBezTo>
                <a:cubicBezTo>
                  <a:pt x="1467904" y="761318"/>
                  <a:pt x="1455976" y="764826"/>
                  <a:pt x="1437732" y="770440"/>
                </a:cubicBezTo>
                <a:lnTo>
                  <a:pt x="1437732" y="774649"/>
                </a:lnTo>
                <a:cubicBezTo>
                  <a:pt x="1432119" y="783070"/>
                  <a:pt x="1430716" y="791490"/>
                  <a:pt x="1433523" y="799910"/>
                </a:cubicBezTo>
                <a:cubicBezTo>
                  <a:pt x="1433523" y="799910"/>
                  <a:pt x="1433523" y="800612"/>
                  <a:pt x="1433523" y="802015"/>
                </a:cubicBezTo>
                <a:cubicBezTo>
                  <a:pt x="1433523" y="803418"/>
                  <a:pt x="1433523" y="804120"/>
                  <a:pt x="1433523" y="804120"/>
                </a:cubicBezTo>
                <a:cubicBezTo>
                  <a:pt x="1430716" y="809733"/>
                  <a:pt x="1429663" y="813592"/>
                  <a:pt x="1430365" y="815698"/>
                </a:cubicBezTo>
                <a:cubicBezTo>
                  <a:pt x="1431066" y="817803"/>
                  <a:pt x="1434224" y="820258"/>
                  <a:pt x="1439838" y="823065"/>
                </a:cubicBezTo>
                <a:cubicBezTo>
                  <a:pt x="1445451" y="824468"/>
                  <a:pt x="1449310" y="826223"/>
                  <a:pt x="1451415" y="828328"/>
                </a:cubicBezTo>
                <a:cubicBezTo>
                  <a:pt x="1453520" y="830433"/>
                  <a:pt x="1454573" y="834292"/>
                  <a:pt x="1454573" y="839905"/>
                </a:cubicBezTo>
                <a:cubicBezTo>
                  <a:pt x="1457379" y="846922"/>
                  <a:pt x="1460186" y="851132"/>
                  <a:pt x="1462993" y="852535"/>
                </a:cubicBezTo>
                <a:cubicBezTo>
                  <a:pt x="1470009" y="856745"/>
                  <a:pt x="1474921" y="861657"/>
                  <a:pt x="1477728" y="867271"/>
                </a:cubicBezTo>
                <a:cubicBezTo>
                  <a:pt x="1476324" y="872884"/>
                  <a:pt x="1478429" y="878497"/>
                  <a:pt x="1484043" y="884111"/>
                </a:cubicBezTo>
                <a:lnTo>
                  <a:pt x="1490358" y="890426"/>
                </a:lnTo>
                <a:lnTo>
                  <a:pt x="1496673" y="894636"/>
                </a:lnTo>
                <a:cubicBezTo>
                  <a:pt x="1514917" y="901653"/>
                  <a:pt x="1533862" y="911476"/>
                  <a:pt x="1553509" y="924106"/>
                </a:cubicBezTo>
                <a:cubicBezTo>
                  <a:pt x="1554912" y="925510"/>
                  <a:pt x="1556666" y="926211"/>
                  <a:pt x="1558771" y="926211"/>
                </a:cubicBezTo>
                <a:cubicBezTo>
                  <a:pt x="1560876" y="926211"/>
                  <a:pt x="1562630" y="926913"/>
                  <a:pt x="1564034" y="928316"/>
                </a:cubicBezTo>
                <a:cubicBezTo>
                  <a:pt x="1582278" y="935333"/>
                  <a:pt x="1592803" y="945858"/>
                  <a:pt x="1595609" y="959892"/>
                </a:cubicBezTo>
                <a:cubicBezTo>
                  <a:pt x="1602626" y="969715"/>
                  <a:pt x="1606836" y="975329"/>
                  <a:pt x="1608239" y="976732"/>
                </a:cubicBezTo>
                <a:cubicBezTo>
                  <a:pt x="1629290" y="1000589"/>
                  <a:pt x="1644025" y="1016026"/>
                  <a:pt x="1652445" y="1023042"/>
                </a:cubicBezTo>
                <a:cubicBezTo>
                  <a:pt x="1655251" y="1025849"/>
                  <a:pt x="1660865" y="1035673"/>
                  <a:pt x="1669285" y="1052513"/>
                </a:cubicBezTo>
                <a:lnTo>
                  <a:pt x="1671390" y="1056723"/>
                </a:lnTo>
                <a:cubicBezTo>
                  <a:pt x="1669987" y="1062336"/>
                  <a:pt x="1668233" y="1070406"/>
                  <a:pt x="1666128" y="1080931"/>
                </a:cubicBezTo>
                <a:cubicBezTo>
                  <a:pt x="1664023" y="1091456"/>
                  <a:pt x="1659462" y="1098823"/>
                  <a:pt x="1652445" y="1103033"/>
                </a:cubicBezTo>
                <a:cubicBezTo>
                  <a:pt x="1652445" y="1107243"/>
                  <a:pt x="1651744" y="1110752"/>
                  <a:pt x="1650340" y="1113559"/>
                </a:cubicBezTo>
                <a:cubicBezTo>
                  <a:pt x="1648936" y="1114962"/>
                  <a:pt x="1647534" y="1117418"/>
                  <a:pt x="1646130" y="1120926"/>
                </a:cubicBezTo>
                <a:cubicBezTo>
                  <a:pt x="1644726" y="1124435"/>
                  <a:pt x="1643323" y="1127592"/>
                  <a:pt x="1641920" y="1130399"/>
                </a:cubicBezTo>
                <a:lnTo>
                  <a:pt x="1637710" y="1132504"/>
                </a:lnTo>
                <a:cubicBezTo>
                  <a:pt x="1632096" y="1132504"/>
                  <a:pt x="1627886" y="1128294"/>
                  <a:pt x="1625080" y="1119874"/>
                </a:cubicBezTo>
                <a:cubicBezTo>
                  <a:pt x="1623676" y="1111453"/>
                  <a:pt x="1618765" y="1109349"/>
                  <a:pt x="1610345" y="1113559"/>
                </a:cubicBezTo>
                <a:cubicBezTo>
                  <a:pt x="1606134" y="1114962"/>
                  <a:pt x="1601223" y="1115664"/>
                  <a:pt x="1595609" y="1115664"/>
                </a:cubicBezTo>
                <a:cubicBezTo>
                  <a:pt x="1589996" y="1115664"/>
                  <a:pt x="1585084" y="1116365"/>
                  <a:pt x="1580874" y="1117769"/>
                </a:cubicBezTo>
                <a:cubicBezTo>
                  <a:pt x="1575261" y="1117769"/>
                  <a:pt x="1566841" y="1121277"/>
                  <a:pt x="1555614" y="1128294"/>
                </a:cubicBezTo>
                <a:lnTo>
                  <a:pt x="1553509" y="1128294"/>
                </a:lnTo>
                <a:lnTo>
                  <a:pt x="1521933" y="1130399"/>
                </a:lnTo>
                <a:lnTo>
                  <a:pt x="1490358" y="1130399"/>
                </a:lnTo>
                <a:cubicBezTo>
                  <a:pt x="1481938" y="1131802"/>
                  <a:pt x="1472816" y="1131802"/>
                  <a:pt x="1462993" y="1130399"/>
                </a:cubicBezTo>
                <a:lnTo>
                  <a:pt x="1450362" y="1132504"/>
                </a:lnTo>
                <a:cubicBezTo>
                  <a:pt x="1448959" y="1136714"/>
                  <a:pt x="1449310" y="1140222"/>
                  <a:pt x="1451415" y="1143029"/>
                </a:cubicBezTo>
                <a:cubicBezTo>
                  <a:pt x="1453520" y="1145836"/>
                  <a:pt x="1456678" y="1146537"/>
                  <a:pt x="1460888" y="1145134"/>
                </a:cubicBezTo>
                <a:cubicBezTo>
                  <a:pt x="1463694" y="1145134"/>
                  <a:pt x="1468606" y="1148642"/>
                  <a:pt x="1475623" y="1155659"/>
                </a:cubicBezTo>
                <a:cubicBezTo>
                  <a:pt x="1478429" y="1159869"/>
                  <a:pt x="1482640" y="1163377"/>
                  <a:pt x="1488253" y="1166184"/>
                </a:cubicBezTo>
                <a:cubicBezTo>
                  <a:pt x="1493867" y="1168991"/>
                  <a:pt x="1498077" y="1171096"/>
                  <a:pt x="1500883" y="1172499"/>
                </a:cubicBezTo>
                <a:lnTo>
                  <a:pt x="1509303" y="1183024"/>
                </a:lnTo>
                <a:lnTo>
                  <a:pt x="1528248" y="1193549"/>
                </a:lnTo>
                <a:cubicBezTo>
                  <a:pt x="1528248" y="1193549"/>
                  <a:pt x="1531055" y="1196356"/>
                  <a:pt x="1536669" y="1201970"/>
                </a:cubicBezTo>
                <a:cubicBezTo>
                  <a:pt x="1547895" y="1213196"/>
                  <a:pt x="1553509" y="1218810"/>
                  <a:pt x="1553509" y="1218810"/>
                </a:cubicBezTo>
                <a:cubicBezTo>
                  <a:pt x="1554912" y="1220213"/>
                  <a:pt x="1556666" y="1221967"/>
                  <a:pt x="1558771" y="1224072"/>
                </a:cubicBezTo>
                <a:cubicBezTo>
                  <a:pt x="1560876" y="1226177"/>
                  <a:pt x="1562630" y="1227932"/>
                  <a:pt x="1564034" y="1229335"/>
                </a:cubicBezTo>
                <a:lnTo>
                  <a:pt x="1612449" y="1286171"/>
                </a:lnTo>
                <a:cubicBezTo>
                  <a:pt x="1622273" y="1295994"/>
                  <a:pt x="1627185" y="1300906"/>
                  <a:pt x="1627185" y="1300906"/>
                </a:cubicBezTo>
                <a:cubicBezTo>
                  <a:pt x="1634201" y="1307922"/>
                  <a:pt x="1637710" y="1311431"/>
                  <a:pt x="1637710" y="1311431"/>
                </a:cubicBezTo>
                <a:lnTo>
                  <a:pt x="1646130" y="1324061"/>
                </a:lnTo>
                <a:cubicBezTo>
                  <a:pt x="1648936" y="1333885"/>
                  <a:pt x="1654550" y="1336691"/>
                  <a:pt x="1662970" y="1332481"/>
                </a:cubicBezTo>
                <a:cubicBezTo>
                  <a:pt x="1664374" y="1331078"/>
                  <a:pt x="1666829" y="1331078"/>
                  <a:pt x="1670338" y="1332481"/>
                </a:cubicBezTo>
                <a:cubicBezTo>
                  <a:pt x="1673846" y="1333885"/>
                  <a:pt x="1676302" y="1335288"/>
                  <a:pt x="1677705" y="1336691"/>
                </a:cubicBezTo>
                <a:cubicBezTo>
                  <a:pt x="1680512" y="1338095"/>
                  <a:pt x="1682617" y="1338095"/>
                  <a:pt x="1684020" y="1336691"/>
                </a:cubicBezTo>
                <a:cubicBezTo>
                  <a:pt x="1685424" y="1335288"/>
                  <a:pt x="1686125" y="1332481"/>
                  <a:pt x="1686125" y="1328271"/>
                </a:cubicBezTo>
                <a:lnTo>
                  <a:pt x="1684020" y="1197760"/>
                </a:lnTo>
                <a:lnTo>
                  <a:pt x="1690335" y="1010412"/>
                </a:lnTo>
                <a:cubicBezTo>
                  <a:pt x="1693142" y="934631"/>
                  <a:pt x="1695949" y="878497"/>
                  <a:pt x="1698755" y="842010"/>
                </a:cubicBezTo>
                <a:lnTo>
                  <a:pt x="1700861" y="766229"/>
                </a:lnTo>
                <a:cubicBezTo>
                  <a:pt x="1698054" y="750792"/>
                  <a:pt x="1693844" y="740267"/>
                  <a:pt x="1688231" y="734654"/>
                </a:cubicBezTo>
                <a:cubicBezTo>
                  <a:pt x="1685424" y="731847"/>
                  <a:pt x="1683319" y="727637"/>
                  <a:pt x="1681915" y="722024"/>
                </a:cubicBezTo>
                <a:cubicBezTo>
                  <a:pt x="1680512" y="716410"/>
                  <a:pt x="1679109" y="711499"/>
                  <a:pt x="1677705" y="707289"/>
                </a:cubicBezTo>
                <a:cubicBezTo>
                  <a:pt x="1677705" y="703079"/>
                  <a:pt x="1674899" y="698167"/>
                  <a:pt x="1669285" y="692553"/>
                </a:cubicBezTo>
                <a:cubicBezTo>
                  <a:pt x="1669285" y="688343"/>
                  <a:pt x="1666479" y="686238"/>
                  <a:pt x="1660865" y="686238"/>
                </a:cubicBezTo>
                <a:close/>
                <a:moveTo>
                  <a:pt x="1288276" y="738864"/>
                </a:moveTo>
                <a:lnTo>
                  <a:pt x="1288276" y="745179"/>
                </a:lnTo>
                <a:cubicBezTo>
                  <a:pt x="1288276" y="747986"/>
                  <a:pt x="1287925" y="751845"/>
                  <a:pt x="1287223" y="756757"/>
                </a:cubicBezTo>
                <a:cubicBezTo>
                  <a:pt x="1286522" y="761669"/>
                  <a:pt x="1288276" y="765528"/>
                  <a:pt x="1292486" y="768334"/>
                </a:cubicBezTo>
                <a:cubicBezTo>
                  <a:pt x="1292486" y="769738"/>
                  <a:pt x="1292837" y="770790"/>
                  <a:pt x="1293538" y="771492"/>
                </a:cubicBezTo>
                <a:cubicBezTo>
                  <a:pt x="1294240" y="772194"/>
                  <a:pt x="1295292" y="774649"/>
                  <a:pt x="1296696" y="778860"/>
                </a:cubicBezTo>
                <a:lnTo>
                  <a:pt x="1313536" y="753599"/>
                </a:lnTo>
                <a:cubicBezTo>
                  <a:pt x="1302309" y="747986"/>
                  <a:pt x="1293889" y="743074"/>
                  <a:pt x="1288276" y="738864"/>
                </a:cubicBezTo>
                <a:close/>
                <a:moveTo>
                  <a:pt x="966207" y="355750"/>
                </a:moveTo>
                <a:cubicBezTo>
                  <a:pt x="954980" y="357153"/>
                  <a:pt x="936737" y="370485"/>
                  <a:pt x="911476" y="395745"/>
                </a:cubicBezTo>
                <a:cubicBezTo>
                  <a:pt x="886216" y="421005"/>
                  <a:pt x="872182" y="439950"/>
                  <a:pt x="869376" y="452581"/>
                </a:cubicBezTo>
                <a:cubicBezTo>
                  <a:pt x="870779" y="451177"/>
                  <a:pt x="873586" y="450476"/>
                  <a:pt x="877796" y="450476"/>
                </a:cubicBezTo>
                <a:cubicBezTo>
                  <a:pt x="872182" y="467316"/>
                  <a:pt x="869376" y="475736"/>
                  <a:pt x="869376" y="475736"/>
                </a:cubicBezTo>
                <a:cubicBezTo>
                  <a:pt x="873586" y="474333"/>
                  <a:pt x="877445" y="471526"/>
                  <a:pt x="880953" y="467316"/>
                </a:cubicBezTo>
                <a:cubicBezTo>
                  <a:pt x="884462" y="463106"/>
                  <a:pt x="885514" y="458194"/>
                  <a:pt x="884111" y="452581"/>
                </a:cubicBezTo>
                <a:cubicBezTo>
                  <a:pt x="885514" y="446967"/>
                  <a:pt x="890426" y="442056"/>
                  <a:pt x="898846" y="437845"/>
                </a:cubicBezTo>
                <a:lnTo>
                  <a:pt x="898846" y="429425"/>
                </a:lnTo>
                <a:cubicBezTo>
                  <a:pt x="901653" y="422409"/>
                  <a:pt x="905863" y="416795"/>
                  <a:pt x="911476" y="412585"/>
                </a:cubicBezTo>
                <a:cubicBezTo>
                  <a:pt x="932526" y="385921"/>
                  <a:pt x="950770" y="366976"/>
                  <a:pt x="966207" y="3557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空心弧 17"/>
          <p:cNvSpPr/>
          <p:nvPr/>
        </p:nvSpPr>
        <p:spPr>
          <a:xfrm>
            <a:off x="4224020" y="1125326"/>
            <a:ext cx="2702512" cy="2702512"/>
          </a:xfrm>
          <a:prstGeom prst="blockArc">
            <a:avLst>
              <a:gd name="adj1" fmla="val 4839139"/>
              <a:gd name="adj2" fmla="val 1100533"/>
              <a:gd name="adj3" fmla="val 622"/>
            </a:avLst>
          </a:prstGeom>
          <a:gradFill>
            <a:gsLst>
              <a:gs pos="89000">
                <a:srgbClr val="007DA6">
                  <a:alpha val="0"/>
                </a:srgbClr>
              </a:gs>
              <a:gs pos="0">
                <a:schemeClr val="bg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17725" y="4473575"/>
            <a:ext cx="74504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科远智慧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智慧产业建设引领者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688" y="3789295"/>
            <a:ext cx="9216624" cy="1060418"/>
          </a:xfrm>
        </p:spPr>
        <p:txBody>
          <a:bodyPr/>
          <a:lstStyle/>
          <a:p>
            <a:r>
              <a:rPr lang="zh-CN" altLang="en-US" dirty="0"/>
              <a:t>工作成果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159851" y="1701282"/>
            <a:ext cx="180022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18"/>
          <p:cNvSpPr>
            <a:spLocks noChangeArrowheads="1"/>
          </p:cNvSpPr>
          <p:nvPr/>
        </p:nvSpPr>
        <p:spPr bwMode="auto">
          <a:xfrm>
            <a:off x="479756" y="477712"/>
            <a:ext cx="5422559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 typeface="Arial" panose="020B0604020202020204"/>
              <a:buNone/>
            </a:pPr>
            <a:r>
              <a:rPr lang="zh-CN" altLang="en-US" sz="3600" b="1" dirty="0">
                <a:solidFill>
                  <a:srgbClr val="006EA0"/>
                </a:solidFill>
                <a:latin typeface="Impact" panose="020B0806030902050204" pitchFamily="34" charset="0"/>
                <a:ea typeface="微软雅黑" panose="020B0503020204020204" charset="-122"/>
                <a:sym typeface="方正大黑简体" pitchFamily="65" charset="-122"/>
              </a:rPr>
              <a:t>工时统计</a:t>
            </a:r>
            <a:endParaRPr lang="zh-CN" altLang="en-US" sz="3600" b="1" dirty="0">
              <a:solidFill>
                <a:srgbClr val="006EA0"/>
              </a:solidFill>
              <a:latin typeface="Impact" panose="020B0806030902050204" pitchFamily="34" charset="0"/>
              <a:ea typeface="微软雅黑" panose="020B0503020204020204" charset="-122"/>
              <a:sym typeface="方正大黑简体" pitchFamily="65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866C-B8E1-4B55-A986-B90A7612EBA6}" type="slidenum">
              <a:rPr lang="en-US" altLang="zh-CN" smtClean="0"/>
            </a:fld>
            <a:endParaRPr lang="en-US" dirty="0"/>
          </a:p>
        </p:txBody>
      </p:sp>
      <p:graphicFrame>
        <p:nvGraphicFramePr>
          <p:cNvPr id="2" name="内容占位符 6"/>
          <p:cNvGraphicFramePr/>
          <p:nvPr/>
        </p:nvGraphicFramePr>
        <p:xfrm>
          <a:off x="1194798" y="1671441"/>
          <a:ext cx="9801225" cy="4639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960"/>
                <a:gridCol w="1641475"/>
                <a:gridCol w="1640840"/>
                <a:gridCol w="1641475"/>
                <a:gridCol w="1641475"/>
              </a:tblGrid>
              <a:tr h="7264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项目名称</a:t>
                      </a:r>
                      <a:endParaRPr lang="zh-CN" altLang="en-US" sz="1800" spc="13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工作总量</a:t>
                      </a:r>
                      <a:endParaRPr lang="zh-CN" altLang="en-US" sz="1800" spc="13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正常工时</a:t>
                      </a:r>
                      <a:endParaRPr lang="zh-CN" altLang="en-US" sz="1800" spc="13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周末加班</a:t>
                      </a:r>
                      <a:endParaRPr lang="zh-CN" altLang="en-US" sz="1800" spc="13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spc="13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外埠出差</a:t>
                      </a:r>
                      <a:endParaRPr lang="zh-CN" altLang="en-US" sz="1800" spc="13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</a:tr>
              <a:tr h="9969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基于大模型的</a:t>
                      </a: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EmpoworX</a:t>
                      </a:r>
                      <a:r>
                        <a:rPr lang="zh-CN" altLang="en-US" sz="1600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智能问答系统开发项目</a:t>
                      </a:r>
                      <a:endParaRPr lang="zh-CN" altLang="en-US" sz="1600" spc="120" dirty="0">
                        <a:latin typeface="Arial" panose="020B0604020202020204" pitchFamily="3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604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531.0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72.5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0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</a:tr>
              <a:tr h="9969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大数据分析部-202</a:t>
                      </a: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年度</a:t>
                      </a:r>
                      <a:endParaRPr 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维护项目</a:t>
                      </a:r>
                      <a:endParaRPr 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1144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1097.5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30.5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16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54000" marR="254000" marT="177800" marB="177800" anchor="ctr"/>
                </a:tc>
              </a:tr>
              <a:tr h="9969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EmpoworX</a:t>
                      </a:r>
                      <a:r>
                        <a:rPr lang="zh-CN" altLang="en-US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智能</a:t>
                      </a: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BI</a:t>
                      </a:r>
                      <a:r>
                        <a:rPr lang="zh-CN" altLang="en-US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系统预研项目</a:t>
                      </a:r>
                      <a:endParaRPr lang="zh-CN" altLang="en-US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247.5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200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47.5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0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</a:tr>
              <a:tr h="68707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总计</a:t>
                      </a:r>
                      <a:endParaRPr lang="zh-CN" altLang="en-US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  <a:sym typeface="+mn-ea"/>
                        </a:rPr>
                        <a:t>1955.5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1828.5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150.5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600" spc="120" dirty="0"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16</a:t>
                      </a:r>
                      <a:endParaRPr lang="en-US" altLang="zh-CN" sz="1600" spc="120" dirty="0"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254000" marR="254000" marT="177800" marB="1778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18"/>
          <p:cNvSpPr>
            <a:spLocks noChangeArrowheads="1"/>
          </p:cNvSpPr>
          <p:nvPr/>
        </p:nvSpPr>
        <p:spPr bwMode="auto">
          <a:xfrm>
            <a:off x="264160" y="477520"/>
            <a:ext cx="289877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 typeface="Arial" panose="020B0604020202020204"/>
              <a:buNone/>
            </a:pPr>
            <a:r>
              <a:rPr lang="zh-CN" altLang="en-US" sz="3600" b="1" dirty="0">
                <a:solidFill>
                  <a:srgbClr val="006EA0"/>
                </a:solidFill>
                <a:latin typeface="Impact" panose="020B0806030902050204" pitchFamily="34" charset="0"/>
                <a:ea typeface="微软雅黑" panose="020B0503020204020204" charset="-122"/>
                <a:sym typeface="方正大黑简体" pitchFamily="65" charset="-122"/>
              </a:rPr>
              <a:t>工时统计</a:t>
            </a:r>
            <a:endParaRPr lang="zh-CN" altLang="en-US" sz="3600" b="1" dirty="0">
              <a:solidFill>
                <a:srgbClr val="006EA0"/>
              </a:solidFill>
              <a:latin typeface="Impact" panose="020B0806030902050204" pitchFamily="34" charset="0"/>
              <a:ea typeface="微软雅黑" panose="020B0503020204020204" charset="-122"/>
              <a:sym typeface="方正大黑简体" pitchFamily="65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866C-B8E1-4B55-A986-B90A7612EBA6}" type="slidenum">
              <a:rPr lang="en-US" altLang="zh-CN" smtClean="0"/>
            </a:fld>
            <a:endParaRPr lang="en-US" dirty="0"/>
          </a:p>
        </p:txBody>
      </p:sp>
      <p:graphicFrame>
        <p:nvGraphicFramePr>
          <p:cNvPr id="2" name="图表 1" descr="7b0a202020202263686172745265734964223a20223230343735343436220a7d0a"/>
          <p:cNvGraphicFramePr/>
          <p:nvPr/>
        </p:nvGraphicFramePr>
        <p:xfrm>
          <a:off x="1350010" y="1370965"/>
          <a:ext cx="88773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2A5"/>
                </a:solidFill>
                <a:sym typeface="+mn-ea"/>
              </a:rPr>
              <a:t>AI</a:t>
            </a:r>
            <a:r>
              <a:rPr spc="120">
                <a:latin typeface="Arial" panose="020B0604020202020204" pitchFamily="34" charset="0"/>
                <a:sym typeface="+mn-ea"/>
              </a:rPr>
              <a:t>智能问答系统开发项目</a:t>
            </a:r>
            <a:endParaRPr sz="1600" spc="200" dirty="0">
              <a:solidFill>
                <a:srgbClr val="404040"/>
              </a:solidFill>
              <a:sym typeface="+mn-ea"/>
            </a:endParaRPr>
          </a:p>
        </p:txBody>
      </p:sp>
      <p:sp>
        <p:nvSpPr>
          <p:cNvPr id="12298" name="文本框 29"/>
          <p:cNvSpPr txBox="1">
            <a:spLocks noChangeArrowheads="1"/>
          </p:cNvSpPr>
          <p:nvPr/>
        </p:nvSpPr>
        <p:spPr bwMode="auto">
          <a:xfrm>
            <a:off x="336001" y="2074545"/>
            <a:ext cx="2808000" cy="415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PDF</a:t>
            </a: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文档的解析（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OCR</a:t>
            </a: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）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docx</a:t>
            </a: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文档的解析</a:t>
            </a:r>
            <a:endParaRPr 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md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文档的解析</a:t>
            </a:r>
            <a:endParaRPr 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文档分块和存储（图表）</a:t>
            </a:r>
            <a:endParaRPr 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文档混合检索</a:t>
            </a:r>
            <a:endParaRPr 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深度思考模型的适配</a:t>
            </a:r>
            <a:endParaRPr lang="zh-CN" altLang="en-US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Tokens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消耗计算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问题重写等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Prompt</a:t>
            </a:r>
            <a:endParaRPr 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阅读</a:t>
            </a:r>
            <a:endParaRPr lang="zh-CN" altLang="en-US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……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4130" y="2061210"/>
            <a:ext cx="187325" cy="3996690"/>
          </a:xfrm>
          <a:prstGeom prst="rect">
            <a:avLst/>
          </a:prstGeom>
          <a:solidFill>
            <a:srgbClr val="0072A5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275" y="1628775"/>
            <a:ext cx="8893810" cy="45643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15" y="1178560"/>
            <a:ext cx="5505450" cy="51987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65" y="1917065"/>
            <a:ext cx="8546465" cy="4311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5" y="2060575"/>
            <a:ext cx="7863840" cy="4154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345" y="2276475"/>
            <a:ext cx="5210175" cy="38030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175" y="1921510"/>
            <a:ext cx="8296275" cy="41363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605" y="2264410"/>
            <a:ext cx="8706485" cy="39287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3575" y="1918970"/>
            <a:ext cx="8906510" cy="4274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539750"/>
            <a:ext cx="3705860" cy="53975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72A5"/>
                </a:solidFill>
                <a:sym typeface="+mn-ea"/>
              </a:rPr>
              <a:t>大唐江苏</a:t>
            </a:r>
            <a:r>
              <a:rPr lang="en-US" altLang="zh-CN" dirty="0">
                <a:solidFill>
                  <a:srgbClr val="0072A5"/>
                </a:solidFill>
                <a:sym typeface="+mn-ea"/>
              </a:rPr>
              <a:t>——</a:t>
            </a:r>
            <a:r>
              <a:rPr lang="zh-CN" altLang="en-US" dirty="0">
                <a:solidFill>
                  <a:srgbClr val="0072A5"/>
                </a:solidFill>
                <a:sym typeface="+mn-ea"/>
              </a:rPr>
              <a:t>表格数据问答</a:t>
            </a:r>
            <a:endParaRPr sz="1600" spc="200" dirty="0">
              <a:solidFill>
                <a:srgbClr val="404040"/>
              </a:solidFill>
              <a:sym typeface="+mn-ea"/>
            </a:endParaRPr>
          </a:p>
        </p:txBody>
      </p:sp>
      <p:sp>
        <p:nvSpPr>
          <p:cNvPr id="12298" name="文本框 29"/>
          <p:cNvSpPr txBox="1">
            <a:spLocks noChangeArrowheads="1"/>
          </p:cNvSpPr>
          <p:nvPr/>
        </p:nvSpPr>
        <p:spPr bwMode="auto">
          <a:xfrm>
            <a:off x="336001" y="2074545"/>
            <a:ext cx="2664000" cy="415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指标数据分块和存储</a:t>
            </a:r>
            <a:endParaRPr 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财务数据的分块和存储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文本和向量混合检索</a:t>
            </a:r>
            <a:endParaRPr 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引导式提问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现场问题处理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4130" y="2061210"/>
            <a:ext cx="187325" cy="3996690"/>
          </a:xfrm>
          <a:prstGeom prst="rect">
            <a:avLst/>
          </a:prstGeom>
          <a:solidFill>
            <a:srgbClr val="0072A5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130" y="1701165"/>
            <a:ext cx="8890000" cy="4565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20" y="1845310"/>
            <a:ext cx="8524240" cy="44183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30" y="1701165"/>
            <a:ext cx="7537450" cy="4455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539750"/>
            <a:ext cx="3604895" cy="53975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72A5"/>
                </a:solidFill>
                <a:sym typeface="+mn-ea"/>
              </a:rPr>
              <a:t>BI</a:t>
            </a:r>
            <a:r>
              <a:rPr dirty="0">
                <a:solidFill>
                  <a:srgbClr val="0072A5"/>
                </a:solidFill>
                <a:sym typeface="+mn-ea"/>
              </a:rPr>
              <a:t>预研项目</a:t>
            </a:r>
            <a:r>
              <a:rPr lang="en-US" altLang="zh-CN" dirty="0">
                <a:solidFill>
                  <a:srgbClr val="0072A5"/>
                </a:solidFill>
                <a:sym typeface="+mn-ea"/>
              </a:rPr>
              <a:t>——</a:t>
            </a:r>
            <a:r>
              <a:rPr lang="zh-CN" altLang="en-US" dirty="0">
                <a:solidFill>
                  <a:srgbClr val="0072A5"/>
                </a:solidFill>
                <a:sym typeface="+mn-ea"/>
              </a:rPr>
              <a:t>数据问答</a:t>
            </a:r>
            <a:endParaRPr sz="1600" spc="200" dirty="0">
              <a:solidFill>
                <a:srgbClr val="404040"/>
              </a:solidFill>
              <a:sym typeface="+mn-ea"/>
            </a:endParaRPr>
          </a:p>
        </p:txBody>
      </p:sp>
      <p:sp>
        <p:nvSpPr>
          <p:cNvPr id="12298" name="文本框 29"/>
          <p:cNvSpPr txBox="1">
            <a:spLocks noChangeArrowheads="1"/>
          </p:cNvSpPr>
          <p:nvPr/>
        </p:nvSpPr>
        <p:spPr bwMode="auto">
          <a:xfrm>
            <a:off x="264160" y="1557020"/>
            <a:ext cx="28448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supersonic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生成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sql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语句</a:t>
            </a:r>
            <a:endParaRPr lang="zh-CN" altLang="en-US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BI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预研项目生成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sql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语句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数据智能解读</a:t>
            </a:r>
            <a:endParaRPr lang="zh-CN" altLang="en-US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hanlp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处理专业术语分词</a:t>
            </a:r>
            <a:endParaRPr lang="zh-CN" altLang="en-US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系统测试及问题调整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4130" y="2061210"/>
            <a:ext cx="187325" cy="3996690"/>
          </a:xfrm>
          <a:prstGeom prst="rect">
            <a:avLst/>
          </a:prstGeom>
          <a:solidFill>
            <a:srgbClr val="0072A5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130" y="1989455"/>
            <a:ext cx="8979535" cy="292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40" y="2493010"/>
            <a:ext cx="9253855" cy="27139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2226945"/>
            <a:ext cx="7894955" cy="4139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075" y="2475865"/>
            <a:ext cx="8029575" cy="35274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075" y="1989455"/>
            <a:ext cx="7757160" cy="4013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600" spc="200" dirty="0">
                <a:solidFill>
                  <a:srgbClr val="0072A5"/>
                </a:solidFill>
                <a:sym typeface="+mn-ea"/>
              </a:rPr>
              <a:t>其他预研工作</a:t>
            </a:r>
            <a:endParaRPr sz="1600" spc="200" dirty="0">
              <a:solidFill>
                <a:srgbClr val="404040"/>
              </a:solidFill>
              <a:sym typeface="+mn-ea"/>
            </a:endParaRPr>
          </a:p>
        </p:txBody>
      </p:sp>
      <p:sp>
        <p:nvSpPr>
          <p:cNvPr id="12298" name="文本框 29"/>
          <p:cNvSpPr txBox="1">
            <a:spLocks noChangeArrowheads="1"/>
          </p:cNvSpPr>
          <p:nvPr/>
        </p:nvSpPr>
        <p:spPr bwMode="auto">
          <a:xfrm>
            <a:off x="335915" y="2060575"/>
            <a:ext cx="33051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OCR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模型解析</a:t>
            </a: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PDF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Agentic-RAG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代理检索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IK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分词器加载预定义词典</a:t>
            </a:r>
            <a:endParaRPr lang="zh-CN" altLang="en-US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Hanlp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加载预定义词典分词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MCP </a:t>
            </a:r>
            <a:r>
              <a:rPr lang="zh-CN" altLang="en-US" sz="1600" b="1" dirty="0">
                <a:solidFill>
                  <a:srgbClr val="007D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同业务接口集成</a:t>
            </a: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rgbClr val="007D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4130" y="2061210"/>
            <a:ext cx="187325" cy="3996690"/>
          </a:xfrm>
          <a:prstGeom prst="rect">
            <a:avLst/>
          </a:prstGeom>
          <a:solidFill>
            <a:srgbClr val="0072A5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en-US" sz="1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2310" y="1052830"/>
            <a:ext cx="5584825" cy="5144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00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01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02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03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04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05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06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07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08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09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110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1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2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3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4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5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6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7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8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19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120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1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2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3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4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5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6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7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8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29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130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1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2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3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4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5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6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7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8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39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140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1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2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3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4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5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6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7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8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49.xml><?xml version="1.0" encoding="utf-8"?>
<p:tagLst xmlns:p="http://schemas.openxmlformats.org/presentationml/2006/main">
  <p:tag name="KSO_WM_DIAGRAM_VIRTUALLY_FRAME" val="{&quot;height&quot;:279.0000787401575,&quot;left&quot;:54.85,&quot;top&quot;:162.2999212598425,&quot;width&quot;:859.8}"/>
</p:tagLst>
</file>

<file path=ppt/tags/tag15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150.xml><?xml version="1.0" encoding="utf-8"?>
<p:tagLst xmlns:p="http://schemas.openxmlformats.org/presentationml/2006/main">
  <p:tag name="COMMONDATA" val="eyJoZGlkIjoiNTE4Y2IzNTg1NWQxNjA3Njg1M2U3ZDdjYmNkYWQzZWUifQ=="/>
</p:tagLst>
</file>

<file path=ppt/tags/tag16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17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18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19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21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22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23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24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25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26.xml><?xml version="1.0" encoding="utf-8"?>
<p:tagLst xmlns:p="http://schemas.openxmlformats.org/presentationml/2006/main">
  <p:tag name="KSO_WM_DIAGRAM_VIRTUALLY_FRAME" val="{&quot;height&quot;:364.75,&quot;left&quot;:471.05,&quot;top&quot;:98,&quot;width&quot;:319.9}"/>
</p:tagLst>
</file>

<file path=ppt/tags/tag27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28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29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.xml><?xml version="1.0" encoding="utf-8"?>
<p:tagLst xmlns:p="http://schemas.openxmlformats.org/presentationml/2006/main">
  <p:tag name="PA" val="v4.0.0"/>
</p:tagLst>
</file>

<file path=ppt/tags/tag30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1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2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3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4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5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6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7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8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39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4.xml><?xml version="1.0" encoding="utf-8"?>
<p:tagLst xmlns:p="http://schemas.openxmlformats.org/presentationml/2006/main">
  <p:tag name="PA" val="v4.0.0"/>
</p:tagLst>
</file>

<file path=ppt/tags/tag40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41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42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43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44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45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46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47.xml><?xml version="1.0" encoding="utf-8"?>
<p:tagLst xmlns:p="http://schemas.openxmlformats.org/presentationml/2006/main">
  <p:tag name="KSO_WM_DIAGRAM_VIRTUALLY_FRAME" val="{&quot;height&quot;:398.6,&quot;left&quot;:49.15,&quot;top&quot;:91.15,&quot;width&quot;:874.5012049072584}"/>
</p:tagLst>
</file>

<file path=ppt/tags/tag48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49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.xml><?xml version="1.0" encoding="utf-8"?>
<p:tagLst xmlns:p="http://schemas.openxmlformats.org/presentationml/2006/main">
  <p:tag name="PA" val="v4.0.0"/>
</p:tagLst>
</file>

<file path=ppt/tags/tag50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1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2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3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4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5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6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7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8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59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.xml><?xml version="1.0" encoding="utf-8"?>
<p:tagLst xmlns:p="http://schemas.openxmlformats.org/presentationml/2006/main">
  <p:tag name="PA" val="v4.0.0"/>
</p:tagLst>
</file>

<file path=ppt/tags/tag60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1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2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3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4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5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6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7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8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69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.xml><?xml version="1.0" encoding="utf-8"?>
<p:tagLst xmlns:p="http://schemas.openxmlformats.org/presentationml/2006/main">
  <p:tag name="PA" val="v4.0.0"/>
</p:tagLst>
</file>

<file path=ppt/tags/tag70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1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2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3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4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5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6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7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8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79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.xml><?xml version="1.0" encoding="utf-8"?>
<p:tagLst xmlns:p="http://schemas.openxmlformats.org/presentationml/2006/main">
  <p:tag name="PA" val="v4.0.0"/>
</p:tagLst>
</file>

<file path=ppt/tags/tag80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1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2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3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4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5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6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7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8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89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.xml><?xml version="1.0" encoding="utf-8"?>
<p:tagLst xmlns:p="http://schemas.openxmlformats.org/presentationml/2006/main">
  <p:tag name="PA" val="v4.0.0"/>
</p:tagLst>
</file>

<file path=ppt/tags/tag90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1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2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3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4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5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6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7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8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ags/tag99.xml><?xml version="1.0" encoding="utf-8"?>
<p:tagLst xmlns:p="http://schemas.openxmlformats.org/presentationml/2006/main">
  <p:tag name="KSO_WM_DIAGRAM_VIRTUALLY_FRAME" val="{&quot;height&quot;:370.22377952755903,&quot;left&quot;:84.95,&quot;top&quot;:101.42622047244095,&quot;width&quot;:795}"/>
</p:tagLst>
</file>

<file path=ppt/theme/theme1.xml><?xml version="1.0" encoding="utf-8"?>
<a:theme xmlns:a="http://schemas.openxmlformats.org/drawingml/2006/main" name="6_Office 主题">
  <a:themeElements>
    <a:clrScheme name="科远股份">
      <a:dk1>
        <a:srgbClr val="000000"/>
      </a:dk1>
      <a:lt1>
        <a:srgbClr val="FFFFFF"/>
      </a:lt1>
      <a:dk2>
        <a:srgbClr val="006EA0"/>
      </a:dk2>
      <a:lt2>
        <a:srgbClr val="CCE4EC"/>
      </a:lt2>
      <a:accent1>
        <a:srgbClr val="2EA7E0"/>
      </a:accent1>
      <a:accent2>
        <a:srgbClr val="F39800"/>
      </a:accent2>
      <a:accent3>
        <a:srgbClr val="00A29A"/>
      </a:accent3>
      <a:accent4>
        <a:srgbClr val="8FC31F"/>
      </a:accent4>
      <a:accent5>
        <a:srgbClr val="9FA0A0"/>
      </a:accent5>
      <a:accent6>
        <a:srgbClr val="CAA66A"/>
      </a:accent6>
      <a:hlink>
        <a:srgbClr val="0563C1"/>
      </a:hlink>
      <a:folHlink>
        <a:srgbClr val="954F72"/>
      </a:folHlink>
    </a:clrScheme>
    <a:fontScheme name="font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科远股份">
      <a:dk1>
        <a:srgbClr val="000000"/>
      </a:dk1>
      <a:lt1>
        <a:srgbClr val="FFFFFF"/>
      </a:lt1>
      <a:dk2>
        <a:srgbClr val="006EA0"/>
      </a:dk2>
      <a:lt2>
        <a:srgbClr val="CCE4EC"/>
      </a:lt2>
      <a:accent1>
        <a:srgbClr val="2EA7E0"/>
      </a:accent1>
      <a:accent2>
        <a:srgbClr val="F39800"/>
      </a:accent2>
      <a:accent3>
        <a:srgbClr val="00A29A"/>
      </a:accent3>
      <a:accent4>
        <a:srgbClr val="8FC31F"/>
      </a:accent4>
      <a:accent5>
        <a:srgbClr val="9FA0A0"/>
      </a:accent5>
      <a:accent6>
        <a:srgbClr val="CAA66A"/>
      </a:accent6>
      <a:hlink>
        <a:srgbClr val="0563C1"/>
      </a:hlink>
      <a:folHlink>
        <a:srgbClr val="954F72"/>
      </a:folHlink>
    </a:clrScheme>
    <a:fontScheme name="font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科远股份">
      <a:dk1>
        <a:srgbClr val="000000"/>
      </a:dk1>
      <a:lt1>
        <a:srgbClr val="FFFFFF"/>
      </a:lt1>
      <a:dk2>
        <a:srgbClr val="006EA0"/>
      </a:dk2>
      <a:lt2>
        <a:srgbClr val="CCE4EC"/>
      </a:lt2>
      <a:accent1>
        <a:srgbClr val="2EA7E0"/>
      </a:accent1>
      <a:accent2>
        <a:srgbClr val="F39800"/>
      </a:accent2>
      <a:accent3>
        <a:srgbClr val="00A29A"/>
      </a:accent3>
      <a:accent4>
        <a:srgbClr val="8FC31F"/>
      </a:accent4>
      <a:accent5>
        <a:srgbClr val="9FA0A0"/>
      </a:accent5>
      <a:accent6>
        <a:srgbClr val="CAA66A"/>
      </a:accent6>
      <a:hlink>
        <a:srgbClr val="0563C1"/>
      </a:hlink>
      <a:folHlink>
        <a:srgbClr val="954F72"/>
      </a:folHlink>
    </a:clrScheme>
    <a:fontScheme name="font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科远股份">
      <a:dk1>
        <a:srgbClr val="000000"/>
      </a:dk1>
      <a:lt1>
        <a:srgbClr val="FFFFFF"/>
      </a:lt1>
      <a:dk2>
        <a:srgbClr val="006EA0"/>
      </a:dk2>
      <a:lt2>
        <a:srgbClr val="CCE4EC"/>
      </a:lt2>
      <a:accent1>
        <a:srgbClr val="2EA7E0"/>
      </a:accent1>
      <a:accent2>
        <a:srgbClr val="F39800"/>
      </a:accent2>
      <a:accent3>
        <a:srgbClr val="00A29A"/>
      </a:accent3>
      <a:accent4>
        <a:srgbClr val="8FC31F"/>
      </a:accent4>
      <a:accent5>
        <a:srgbClr val="9FA0A0"/>
      </a:accent5>
      <a:accent6>
        <a:srgbClr val="CAA66A"/>
      </a:accent6>
      <a:hlink>
        <a:srgbClr val="0563C1"/>
      </a:hlink>
      <a:folHlink>
        <a:srgbClr val="954F72"/>
      </a:folHlink>
    </a:clrScheme>
    <a:fontScheme name="font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科远股份">
      <a:dk1>
        <a:srgbClr val="000000"/>
      </a:dk1>
      <a:lt1>
        <a:srgbClr val="FFFFFF"/>
      </a:lt1>
      <a:dk2>
        <a:srgbClr val="006EA0"/>
      </a:dk2>
      <a:lt2>
        <a:srgbClr val="CCE4EC"/>
      </a:lt2>
      <a:accent1>
        <a:srgbClr val="2EA7E0"/>
      </a:accent1>
      <a:accent2>
        <a:srgbClr val="F39800"/>
      </a:accent2>
      <a:accent3>
        <a:srgbClr val="00A29A"/>
      </a:accent3>
      <a:accent4>
        <a:srgbClr val="8FC31F"/>
      </a:accent4>
      <a:accent5>
        <a:srgbClr val="9FA0A0"/>
      </a:accent5>
      <a:accent6>
        <a:srgbClr val="CAA66A"/>
      </a:accent6>
      <a:hlink>
        <a:srgbClr val="0563C1"/>
      </a:hlink>
      <a:folHlink>
        <a:srgbClr val="954F72"/>
      </a:folHlink>
    </a:clrScheme>
    <a:fontScheme name="font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SCIYON">
      <a:dk1>
        <a:srgbClr val="231815"/>
      </a:dk1>
      <a:lt1>
        <a:sysClr val="window" lastClr="FFFFFF"/>
      </a:lt1>
      <a:dk2>
        <a:srgbClr val="006EA0"/>
      </a:dk2>
      <a:lt2>
        <a:srgbClr val="CCE4EC"/>
      </a:lt2>
      <a:accent1>
        <a:srgbClr val="2EA7E0"/>
      </a:accent1>
      <a:accent2>
        <a:srgbClr val="F39800"/>
      </a:accent2>
      <a:accent3>
        <a:srgbClr val="00A29A"/>
      </a:accent3>
      <a:accent4>
        <a:srgbClr val="8FC31F"/>
      </a:accent4>
      <a:accent5>
        <a:srgbClr val="9FA0A0"/>
      </a:accent5>
      <a:accent6>
        <a:srgbClr val="CAA66A"/>
      </a:accent6>
      <a:hlink>
        <a:srgbClr val="0563C1"/>
      </a:hlink>
      <a:folHlink>
        <a:srgbClr val="954F72"/>
      </a:folHlink>
    </a:clrScheme>
    <a:fontScheme name="SCIYON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1636</Words>
  <Application>WPS 演示</Application>
  <PresentationFormat>宽屏</PresentationFormat>
  <Paragraphs>277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微软雅黑</vt:lpstr>
      <vt:lpstr>黑体</vt:lpstr>
      <vt:lpstr>Arial</vt:lpstr>
      <vt:lpstr>Helvetica Neue Medium</vt:lpstr>
      <vt:lpstr>Montserrat</vt:lpstr>
      <vt:lpstr>Segoe Print</vt:lpstr>
      <vt:lpstr>兰亭黑-简</vt:lpstr>
      <vt:lpstr>Roboto Bold</vt:lpstr>
      <vt:lpstr>Arial Unicode MS</vt:lpstr>
      <vt:lpstr>Arial Black</vt:lpstr>
      <vt:lpstr>Impact</vt:lpstr>
      <vt:lpstr>方正大黑简体</vt:lpstr>
      <vt:lpstr>Wingdings 3</vt:lpstr>
      <vt:lpstr>思源黑体 CN Normal</vt:lpstr>
      <vt:lpstr>Arial Unicode MS</vt:lpstr>
      <vt:lpstr>Wingdings</vt:lpstr>
      <vt:lpstr>6_Office 主题</vt:lpstr>
      <vt:lpstr>1_Office 主题</vt:lpstr>
      <vt:lpstr>2_Office 主题</vt:lpstr>
      <vt:lpstr>3_Office 主题</vt:lpstr>
      <vt:lpstr>4_Office 主题</vt:lpstr>
      <vt:lpstr>5_Office 主题</vt:lpstr>
      <vt:lpstr>PowerPoint 演示文稿</vt:lpstr>
      <vt:lpstr>PowerPoint 演示文稿</vt:lpstr>
      <vt:lpstr>工作成果</vt:lpstr>
      <vt:lpstr>PowerPoint 演示文稿</vt:lpstr>
      <vt:lpstr>PowerPoint 演示文稿</vt:lpstr>
      <vt:lpstr>AI智能问答项目</vt:lpstr>
      <vt:lpstr>现场维护和迭代</vt:lpstr>
      <vt:lpstr>大唐江苏表格数据问答</vt:lpstr>
      <vt:lpstr>单机版算法组态</vt:lpstr>
      <vt:lpstr>定制：智能工况寻优</vt:lpstr>
      <vt:lpstr>工作总结</vt:lpstr>
      <vt:lpstr>大数据分析部2024年度维护项目</vt:lpstr>
      <vt:lpstr>大数据分析部2024年度迭代升级项目</vt:lpstr>
      <vt:lpstr>EmpoworX数据结构化和算法组态V1.1升级项目</vt:lpstr>
      <vt:lpstr>目标责任</vt:lpstr>
      <vt:lpstr>PowerPoint 演示文稿</vt:lpstr>
      <vt:lpstr>总结反思</vt:lpstr>
      <vt:lpstr>PowerPoint 演示文稿</vt:lpstr>
      <vt:lpstr>工作改进方向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卞庆朝</cp:lastModifiedBy>
  <cp:revision>2838</cp:revision>
  <dcterms:created xsi:type="dcterms:W3CDTF">2022-08-20T03:21:00Z</dcterms:created>
  <dcterms:modified xsi:type="dcterms:W3CDTF">2025-12-12T06:07:12Z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28F4075DF7FC953853530063007518C3</vt:lpwstr>
  </property>
</Properties>
</file>